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5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8F6677-E216-4684-B8E0-FFB04BFF9EF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32226D-831E-43BA-B82A-420551E5AF0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1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593B86D-3EA0-40AC-B479-B6AF6E76FD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15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5ED2A8-91A0-4530-8572-EDAEE5F5F4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474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73866E-9D57-40D5-89F2-0EDE6C1E6C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250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77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D20962-0454-43BF-B4B9-78DEF97667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064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A89509-6548-43C2-BA7C-F04734273C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60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15EEDF-1FA5-4C3F-91F4-2DF470FA64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00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C0B238-2D0B-42C6-97B5-E3570B1ED5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33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FD9C91-9EDF-4174-AB12-D6954EECC8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27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F1A86E-B65C-4981-AB17-A0BA76D213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56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D352DB-2BD0-41F5-ABBD-BA1F5359D7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26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God, my God, </a:t>
            </a:r>
            <a:r>
              <a:rPr lang="en-GB" dirty="0"/>
              <a:t>O why have you</a:t>
            </a:r>
            <a:endParaRPr lang="en-NZ" dirty="0"/>
          </a:p>
          <a:p>
            <a:r>
              <a:rPr lang="en-GB" dirty="0"/>
              <a:t>		in my distress forsaken me?</a:t>
            </a:r>
            <a:endParaRPr lang="en-NZ" dirty="0"/>
          </a:p>
          <a:p>
            <a:r>
              <a:rPr lang="en-GB" dirty="0"/>
              <a:t>	O why so far from giving help</a:t>
            </a:r>
            <a:endParaRPr lang="en-NZ" dirty="0"/>
          </a:p>
          <a:p>
            <a:r>
              <a:rPr lang="en-GB" dirty="0"/>
              <a:t>		and from my agonising plea?</a:t>
            </a:r>
            <a:endParaRPr lang="en-NZ" dirty="0"/>
          </a:p>
          <a:p>
            <a:r>
              <a:rPr lang="en-GB" dirty="0"/>
              <a:t>	All day, my God, I cry in vain;</a:t>
            </a:r>
            <a:endParaRPr lang="en-NZ" dirty="0"/>
          </a:p>
          <a:p>
            <a:r>
              <a:rPr lang="en-GB" dirty="0"/>
              <a:t>		by night, but no relief I gain.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For he despised not, nor abhorred,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th’afflicted</a:t>
            </a:r>
            <a:r>
              <a:rPr lang="en-GB" dirty="0"/>
              <a:t> man’s most wretched state;</a:t>
            </a:r>
            <a:endParaRPr lang="en-NZ" dirty="0"/>
          </a:p>
          <a:p>
            <a:r>
              <a:rPr lang="en-GB" dirty="0"/>
              <a:t>	he has not turned away his face</a:t>
            </a:r>
            <a:endParaRPr lang="en-NZ" dirty="0"/>
          </a:p>
          <a:p>
            <a:r>
              <a:rPr lang="en-GB" dirty="0"/>
              <a:t>		from one who was in trouble great.</a:t>
            </a:r>
            <a:endParaRPr lang="en-NZ" dirty="0"/>
          </a:p>
          <a:p>
            <a:r>
              <a:rPr lang="en-GB" dirty="0"/>
              <a:t>	And when he cried to him in grief,</a:t>
            </a:r>
            <a:endParaRPr lang="en-NZ" dirty="0"/>
          </a:p>
          <a:p>
            <a:r>
              <a:rPr lang="en-GB" dirty="0"/>
              <a:t>		he heard his prayer and sent relief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28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Within the congregation great</a:t>
            </a:r>
            <a:endParaRPr lang="en-NZ" dirty="0"/>
          </a:p>
          <a:p>
            <a:r>
              <a:rPr lang="en-GB" dirty="0"/>
              <a:t>		I offer praise you have supplied.</a:t>
            </a:r>
            <a:endParaRPr lang="en-NZ" dirty="0"/>
          </a:p>
          <a:p>
            <a:r>
              <a:rPr lang="en-GB" dirty="0"/>
              <a:t>	I’ll pay my vows with those who fear;</a:t>
            </a:r>
            <a:endParaRPr lang="en-NZ" dirty="0"/>
          </a:p>
          <a:p>
            <a:r>
              <a:rPr lang="en-GB" dirty="0"/>
              <a:t>		the meek will eat, be satisfied.</a:t>
            </a:r>
            <a:endParaRPr lang="en-NZ" dirty="0"/>
          </a:p>
          <a:p>
            <a:r>
              <a:rPr lang="en-GB" dirty="0"/>
              <a:t>	Those who seek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him adore;</a:t>
            </a:r>
            <a:endParaRPr lang="en-NZ" dirty="0"/>
          </a:p>
          <a:p>
            <a:r>
              <a:rPr lang="en-GB" dirty="0"/>
              <a:t>		your hearts will prosper evermore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604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All ends of earth remember will,</a:t>
            </a:r>
            <a:endParaRPr lang="en-NZ" dirty="0"/>
          </a:p>
          <a:p>
            <a:r>
              <a:rPr lang="en-GB" dirty="0"/>
              <a:t>		and they’ll return unto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fam’lies</a:t>
            </a:r>
            <a:r>
              <a:rPr lang="en-GB" dirty="0"/>
              <a:t> of the nations then</a:t>
            </a:r>
            <a:endParaRPr lang="en-NZ" dirty="0"/>
          </a:p>
          <a:p>
            <a:r>
              <a:rPr lang="en-GB" dirty="0"/>
              <a:t>		to him their homage will accord,</a:t>
            </a:r>
            <a:endParaRPr lang="en-NZ" dirty="0"/>
          </a:p>
          <a:p>
            <a:r>
              <a:rPr lang="en-GB" dirty="0"/>
              <a:t>	because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 kingdom owns;</a:t>
            </a:r>
            <a:endParaRPr lang="en-NZ" dirty="0"/>
          </a:p>
          <a:p>
            <a:r>
              <a:rPr lang="en-GB" dirty="0"/>
              <a:t>		he rules above all earthly thrones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080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Earth’s rich will eat and worship him;</a:t>
            </a:r>
            <a:endParaRPr lang="en-NZ" dirty="0"/>
          </a:p>
          <a:p>
            <a:r>
              <a:rPr lang="en-GB" dirty="0"/>
              <a:t>		the poor and destitute bow low.</a:t>
            </a:r>
            <a:endParaRPr lang="en-NZ" dirty="0"/>
          </a:p>
          <a:p>
            <a:r>
              <a:rPr lang="en-GB" dirty="0"/>
              <a:t>	The race to come will serve his will,</a:t>
            </a:r>
            <a:endParaRPr lang="en-NZ" dirty="0"/>
          </a:p>
          <a:p>
            <a:r>
              <a:rPr lang="en-GB" dirty="0"/>
              <a:t>		for what the Lord has done they’ll know.</a:t>
            </a:r>
            <a:endParaRPr lang="en-NZ" dirty="0"/>
          </a:p>
          <a:p>
            <a:r>
              <a:rPr lang="en-GB" dirty="0"/>
              <a:t>	And to each age that will unfold,</a:t>
            </a:r>
            <a:endParaRPr lang="en-NZ" dirty="0"/>
          </a:p>
          <a:p>
            <a:r>
              <a:rPr lang="en-GB" dirty="0"/>
              <a:t>		his righteous acts will all be told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/>
              <a:t>Lord </a:t>
            </a:r>
            <a:r>
              <a:rPr lang="en-NZ" altLang="en-US" sz="1000" smtClean="0"/>
              <a:t>22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NZ" sz="1000" dirty="0"/>
              <a:t>Text: </a:t>
            </a:r>
            <a:r>
              <a:rPr lang="en-NZ" sz="1000" i="1" dirty="0"/>
              <a:t>The Complete Book of Psalms for Singing</a:t>
            </a:r>
            <a:r>
              <a:rPr lang="en-NZ" sz="1000" dirty="0"/>
              <a:t>, © Rowland S. Ward, 1991, alt.</a:t>
            </a:r>
          </a:p>
          <a:p>
            <a:pPr algn="r"/>
            <a:r>
              <a:rPr lang="en-GB" sz="1000" dirty="0"/>
              <a:t>Tune: George F. Blanchard, 1898</a:t>
            </a:r>
            <a:endParaRPr lang="en-NZ" sz="1000" dirty="0"/>
          </a:p>
          <a:p>
            <a:pPr algn="r"/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still you are the Holy One;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Isr’el’s</a:t>
            </a:r>
            <a:r>
              <a:rPr lang="en-GB" dirty="0"/>
              <a:t> praise you are enthroned.</a:t>
            </a:r>
            <a:endParaRPr lang="en-NZ" dirty="0"/>
          </a:p>
          <a:p>
            <a:r>
              <a:rPr lang="en-GB" dirty="0"/>
              <a:t>	In you our fathers put their trust;</a:t>
            </a:r>
            <a:endParaRPr lang="en-NZ" dirty="0"/>
          </a:p>
          <a:p>
            <a:r>
              <a:rPr lang="en-GB" dirty="0"/>
              <a:t>		they trusted and were not disowned;</a:t>
            </a:r>
            <a:endParaRPr lang="en-NZ" dirty="0"/>
          </a:p>
          <a:p>
            <a:r>
              <a:rPr lang="en-GB" dirty="0"/>
              <a:t>	to you they cried; deliverance came,</a:t>
            </a:r>
            <a:endParaRPr lang="en-NZ" dirty="0"/>
          </a:p>
          <a:p>
            <a:r>
              <a:rPr lang="en-GB" dirty="0"/>
              <a:t>		for they had trusted in your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Reproached by men, by all despised,</a:t>
            </a:r>
            <a:endParaRPr lang="en-NZ" dirty="0"/>
          </a:p>
          <a:p>
            <a:r>
              <a:rPr lang="en-GB" dirty="0"/>
              <a:t>		a worm and not a man am I;</a:t>
            </a:r>
            <a:endParaRPr lang="en-NZ" dirty="0"/>
          </a:p>
          <a:p>
            <a:r>
              <a:rPr lang="en-GB" dirty="0"/>
              <a:t>	all those who see me laugh in scorn;</a:t>
            </a:r>
            <a:endParaRPr lang="en-NZ" dirty="0"/>
          </a:p>
          <a:p>
            <a:r>
              <a:rPr lang="en-GB" dirty="0"/>
              <a:t>		they shake their heads and taunting cry:</a:t>
            </a:r>
            <a:endParaRPr lang="en-NZ" dirty="0"/>
          </a:p>
          <a:p>
            <a:r>
              <a:rPr lang="en-GB" dirty="0"/>
              <a:t>	“He trusts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/>
              <a:t>!</a:t>
            </a:r>
            <a:r>
              <a:rPr lang="en-GB" dirty="0"/>
              <a:t> Let him defend</a:t>
            </a:r>
            <a:endParaRPr lang="en-NZ" dirty="0"/>
          </a:p>
          <a:p>
            <a:r>
              <a:rPr lang="en-GB" dirty="0"/>
              <a:t>		and save him if he is his friend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896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from the womb you brought me forth,</a:t>
            </a:r>
            <a:endParaRPr lang="en-NZ" dirty="0"/>
          </a:p>
          <a:p>
            <a:r>
              <a:rPr lang="en-GB" dirty="0"/>
              <a:t>		entrusted me to mother’s breast;</a:t>
            </a:r>
            <a:endParaRPr lang="en-NZ" dirty="0"/>
          </a:p>
          <a:p>
            <a:r>
              <a:rPr lang="en-GB" dirty="0"/>
              <a:t>	from birth dependent on your care;</a:t>
            </a:r>
            <a:endParaRPr lang="en-NZ" dirty="0"/>
          </a:p>
          <a:p>
            <a:r>
              <a:rPr lang="en-GB" dirty="0"/>
              <a:t>		from birth my God in whom I rest.</a:t>
            </a:r>
            <a:endParaRPr lang="en-NZ" dirty="0"/>
          </a:p>
          <a:p>
            <a:r>
              <a:rPr lang="en-GB" dirty="0"/>
              <a:t>	Be not far off, for grief is nigh;</a:t>
            </a:r>
            <a:endParaRPr lang="en-NZ" dirty="0"/>
          </a:p>
          <a:p>
            <a:r>
              <a:rPr lang="en-GB" dirty="0"/>
              <a:t>		there’s none on whom I can rely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37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Bulls circle me, strong bulls surround,</a:t>
            </a:r>
            <a:endParaRPr lang="en-NZ" dirty="0"/>
          </a:p>
          <a:p>
            <a:r>
              <a:rPr lang="en-GB" dirty="0"/>
              <a:t>		like lions roaring for their prey;</a:t>
            </a:r>
            <a:endParaRPr lang="en-NZ" dirty="0"/>
          </a:p>
          <a:p>
            <a:r>
              <a:rPr lang="en-GB" dirty="0"/>
              <a:t>	they open wide their mouths at me.</a:t>
            </a:r>
            <a:endParaRPr lang="en-NZ" dirty="0"/>
          </a:p>
          <a:p>
            <a:r>
              <a:rPr lang="en-GB" dirty="0"/>
              <a:t>		Like water, my life’s poured away.</a:t>
            </a:r>
            <a:endParaRPr lang="en-NZ" dirty="0"/>
          </a:p>
          <a:p>
            <a:r>
              <a:rPr lang="en-GB" dirty="0"/>
              <a:t>	My bones stick out, my heart’s like wax:</a:t>
            </a:r>
            <a:endParaRPr lang="en-NZ" dirty="0"/>
          </a:p>
          <a:p>
            <a:r>
              <a:rPr lang="en-GB" dirty="0"/>
              <a:t>		it’s melting right away in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487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My mouth is dry like pottery,</a:t>
            </a:r>
            <a:endParaRPr lang="en-NZ" dirty="0"/>
          </a:p>
          <a:p>
            <a:r>
              <a:rPr lang="en-GB" dirty="0"/>
              <a:t>		so that my tongue sticks to my jaws.</a:t>
            </a:r>
            <a:endParaRPr lang="en-NZ" dirty="0"/>
          </a:p>
          <a:p>
            <a:r>
              <a:rPr lang="en-GB" dirty="0"/>
              <a:t>	You’ll bring me to the dust of death.</a:t>
            </a:r>
            <a:endParaRPr lang="en-NZ" dirty="0"/>
          </a:p>
          <a:p>
            <a:r>
              <a:rPr lang="en-GB" dirty="0"/>
              <a:t>		A pack of dogs surrounds my course;</a:t>
            </a:r>
            <a:endParaRPr lang="en-NZ" dirty="0"/>
          </a:p>
          <a:p>
            <a:r>
              <a:rPr lang="en-GB" dirty="0"/>
              <a:t>	upon me comes a wicked crew;</a:t>
            </a:r>
            <a:endParaRPr lang="en-NZ" dirty="0"/>
          </a:p>
          <a:p>
            <a:r>
              <a:rPr lang="en-GB" dirty="0"/>
              <a:t>		my hands and feet they pierce right through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91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look upon my weakened frame</a:t>
            </a:r>
            <a:endParaRPr lang="en-NZ" dirty="0"/>
          </a:p>
          <a:p>
            <a:r>
              <a:rPr lang="en-GB" dirty="0"/>
              <a:t>		while they with pleasure gloat and stare.</a:t>
            </a:r>
            <a:endParaRPr lang="en-NZ" dirty="0"/>
          </a:p>
          <a:p>
            <a:r>
              <a:rPr lang="en-GB" dirty="0"/>
              <a:t>	My clothes they share among themselves,</a:t>
            </a:r>
            <a:endParaRPr lang="en-NZ" dirty="0"/>
          </a:p>
          <a:p>
            <a:r>
              <a:rPr lang="en-GB" dirty="0"/>
              <a:t>		and for my tunic cast lots there.</a:t>
            </a:r>
            <a:endParaRPr lang="en-NZ" dirty="0"/>
          </a:p>
          <a:p>
            <a:r>
              <a:rPr lang="en-GB" dirty="0"/>
              <a:t>	But be not far from me, O </a:t>
            </a:r>
            <a:r>
              <a:rPr lang="en-GB" cap="all" dirty="0"/>
              <a:t>L</a:t>
            </a:r>
            <a:r>
              <a:rPr lang="en-GB" sz="28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my strength, your help to me afford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646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Deliver me from their strong swords;</a:t>
            </a:r>
            <a:endParaRPr lang="en-NZ" dirty="0"/>
          </a:p>
          <a:p>
            <a:r>
              <a:rPr lang="en-GB" dirty="0"/>
              <a:t>		my precious life – it’s all I have –</a:t>
            </a:r>
            <a:endParaRPr lang="en-NZ" dirty="0"/>
          </a:p>
          <a:p>
            <a:r>
              <a:rPr lang="en-GB" dirty="0"/>
              <a:t>	deliver from the </a:t>
            </a:r>
            <a:r>
              <a:rPr lang="en-GB" dirty="0" err="1"/>
              <a:t>pow'r</a:t>
            </a:r>
            <a:r>
              <a:rPr lang="en-GB" dirty="0"/>
              <a:t> of dogs.</a:t>
            </a:r>
            <a:endParaRPr lang="en-NZ" dirty="0"/>
          </a:p>
          <a:p>
            <a:r>
              <a:rPr lang="en-GB" dirty="0"/>
              <a:t>		O save me from the lion’s mouth,</a:t>
            </a:r>
            <a:endParaRPr lang="en-NZ" dirty="0"/>
          </a:p>
          <a:p>
            <a:r>
              <a:rPr lang="en-GB" dirty="0"/>
              <a:t>	from the wild oxen’s horns that rend –</a:t>
            </a:r>
            <a:endParaRPr lang="en-NZ" dirty="0"/>
          </a:p>
          <a:p>
            <a:r>
              <a:rPr lang="en-GB" dirty="0"/>
              <a:t>		Ah! now you hear and answer send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28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all my brothers I’ll declare</a:t>
            </a:r>
            <a:endParaRPr lang="en-NZ" dirty="0"/>
          </a:p>
          <a:p>
            <a:r>
              <a:rPr lang="en-GB" dirty="0"/>
              <a:t>		the glory of your holy name.</a:t>
            </a:r>
            <a:endParaRPr lang="en-NZ" dirty="0"/>
          </a:p>
          <a:p>
            <a:r>
              <a:rPr lang="en-GB" dirty="0"/>
              <a:t>	I’ll praise you where the people meet.</a:t>
            </a:r>
            <a:endParaRPr lang="en-NZ" dirty="0"/>
          </a:p>
          <a:p>
            <a:r>
              <a:rPr lang="en-GB" dirty="0"/>
              <a:t>		You who fear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his praise proclaim!</a:t>
            </a:r>
            <a:endParaRPr lang="en-NZ" dirty="0"/>
          </a:p>
          <a:p>
            <a:r>
              <a:rPr lang="en-GB" dirty="0"/>
              <a:t>	All sons of Jacob, praise his grace,</a:t>
            </a:r>
            <a:endParaRPr lang="en-NZ" dirty="0"/>
          </a:p>
          <a:p>
            <a:r>
              <a:rPr lang="en-GB" dirty="0"/>
              <a:t>		and stand in awe, O </a:t>
            </a:r>
            <a:r>
              <a:rPr lang="en-GB" dirty="0" err="1"/>
              <a:t>Isr’el’s</a:t>
            </a:r>
            <a:r>
              <a:rPr lang="en-GB" dirty="0"/>
              <a:t> race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5486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67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3</cp:revision>
  <cp:lastPrinted>1601-01-01T00:00:00Z</cp:lastPrinted>
  <dcterms:created xsi:type="dcterms:W3CDTF">2014-02-14T08:25:02Z</dcterms:created>
  <dcterms:modified xsi:type="dcterms:W3CDTF">2014-02-19T03:03:34Z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