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5B0BDB0-9871-42BA-8AEC-382B68590C14}" type="datetimeFigureOut">
              <a:rPr lang="en-NZ"/>
              <a:pPr>
                <a:defRPr/>
              </a:pPr>
              <a:t>14/02/2014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62DAE6-11C8-46CE-9A62-5F7481A6A7C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9141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CF33272-2DE2-458F-B9DA-C77E59C264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606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1964D2-1430-47DB-95A1-099EDEFB2C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52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1E41A9-8C80-4B69-B6E8-05FAAD9C56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5728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32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1A3168-2568-4B80-BF1C-F5333E9E61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953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571170-F065-4626-B471-660EF61151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83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7E0D0D-0FF6-4E91-928C-E4C4A8F3B5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23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BD49E2-F72C-48C3-BA73-E1E000CC76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977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65B296-EEA5-4CDD-A825-AB74836E39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582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F6C2D1-0092-44CC-86AB-C418289E95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577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224F34-4DF2-4407-A080-E5B60A5DDD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823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Amid the thronging worshippers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Jehovah will I bless;</a:t>
            </a:r>
            <a:endParaRPr lang="en-NZ" dirty="0"/>
          </a:p>
          <a:p>
            <a:r>
              <a:rPr lang="en-GB" dirty="0"/>
              <a:t>		before my brethren, gathered there,</a:t>
            </a:r>
            <a:endParaRPr lang="en-NZ" dirty="0"/>
          </a:p>
          <a:p>
            <a:r>
              <a:rPr lang="en-GB" dirty="0"/>
              <a:t>		his name will I confess.</a:t>
            </a:r>
            <a:endParaRPr lang="en-NZ" dirty="0"/>
          </a:p>
          <a:p>
            <a:r>
              <a:rPr lang="en-GB" dirty="0"/>
              <a:t>	Come, praise him, ye that fear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ye children of his grace;</a:t>
            </a:r>
            <a:endParaRPr lang="en-NZ" dirty="0"/>
          </a:p>
          <a:p>
            <a:r>
              <a:rPr lang="en-GB" dirty="0"/>
              <a:t>		with </a:t>
            </a:r>
            <a:r>
              <a:rPr lang="en-GB" dirty="0" err="1"/>
              <a:t>rev’rence</a:t>
            </a:r>
            <a:r>
              <a:rPr lang="en-GB" dirty="0"/>
              <a:t> sound his glories forth</a:t>
            </a:r>
            <a:endParaRPr lang="en-NZ" dirty="0"/>
          </a:p>
          <a:p>
            <a:r>
              <a:rPr lang="en-GB" dirty="0"/>
              <a:t>		and bow before his face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22c]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burden of the sorrowful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not despise;</a:t>
            </a:r>
            <a:endParaRPr lang="en-NZ" dirty="0"/>
          </a:p>
          <a:p>
            <a:r>
              <a:rPr lang="en-GB" dirty="0"/>
              <a:t>		he has not turned from those that mourn,</a:t>
            </a:r>
            <a:endParaRPr lang="en-NZ" dirty="0"/>
          </a:p>
          <a:p>
            <a:r>
              <a:rPr lang="en-GB" dirty="0"/>
              <a:t>		he hearkens to their cries.</a:t>
            </a:r>
            <a:endParaRPr lang="en-NZ" dirty="0"/>
          </a:p>
          <a:p>
            <a:r>
              <a:rPr lang="en-GB" dirty="0"/>
              <a:t>	His goodness makes me join the throng</a:t>
            </a:r>
            <a:endParaRPr lang="en-NZ" dirty="0"/>
          </a:p>
          <a:p>
            <a:r>
              <a:rPr lang="en-GB" dirty="0"/>
              <a:t>		where saints his praise proclaim,</a:t>
            </a:r>
            <a:endParaRPr lang="en-NZ" dirty="0"/>
          </a:p>
          <a:p>
            <a:r>
              <a:rPr lang="en-GB" dirty="0"/>
              <a:t>		and there will I fulfil my vows</a:t>
            </a:r>
            <a:endParaRPr lang="en-NZ" dirty="0"/>
          </a:p>
          <a:p>
            <a:r>
              <a:rPr lang="en-GB" dirty="0"/>
              <a:t>		’mid those who fear his name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feeds with good the humble soul</a:t>
            </a:r>
            <a:endParaRPr lang="en-NZ" dirty="0"/>
          </a:p>
          <a:p>
            <a:r>
              <a:rPr lang="en-GB" dirty="0"/>
              <a:t>		and satisfies the meek,</a:t>
            </a:r>
            <a:endParaRPr lang="en-NZ" dirty="0"/>
          </a:p>
          <a:p>
            <a:r>
              <a:rPr lang="en-GB" dirty="0"/>
              <a:t>		and they shall live and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endParaRPr lang="en-NZ" sz="2400" dirty="0"/>
          </a:p>
          <a:p>
            <a:r>
              <a:rPr lang="en-GB" dirty="0"/>
              <a:t>		who for his mercy seek.</a:t>
            </a:r>
            <a:endParaRPr lang="en-NZ" dirty="0"/>
          </a:p>
          <a:p>
            <a:r>
              <a:rPr lang="en-GB" dirty="0"/>
              <a:t>	The ends of all the earth take thought,</a:t>
            </a:r>
            <a:endParaRPr lang="en-NZ" dirty="0"/>
          </a:p>
          <a:p>
            <a:r>
              <a:rPr lang="en-GB" dirty="0"/>
              <a:t>		the nations seek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they worship him, the King of kings,</a:t>
            </a:r>
            <a:endParaRPr lang="en-NZ" dirty="0"/>
          </a:p>
          <a:p>
            <a:r>
              <a:rPr lang="en-GB" dirty="0"/>
              <a:t>		in earth and </a:t>
            </a:r>
            <a:r>
              <a:rPr lang="en-GB" dirty="0" err="1"/>
              <a:t>heav’n</a:t>
            </a:r>
            <a:r>
              <a:rPr lang="en-GB" dirty="0"/>
              <a:t> adored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22c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Psalm 22:22–28.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Laura A. Tate, 1912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35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2014-02-14T08:42:35Z</dcterms:created>
  <dcterms:modified xsi:type="dcterms:W3CDTF">2014-02-14T08:45:42Z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