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47" d="100"/>
          <a:sy n="47" d="100"/>
        </p:scale>
        <p:origin x="11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7FC98E8-23ED-4039-9116-59405CCAEEF1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CCC909-4A2F-4CF8-AF01-C9965012983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6519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4E47316-9616-47CB-AB07-CFDDA671EE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09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4D4DBA-2BA5-4C9A-963C-6A401872D7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01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24DC2C-B509-4D69-B7E9-BAB81D0518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629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379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C611F7-3DBD-4DCC-93F5-AF310BCC5F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310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291ADE-C0E0-4BE1-9FD7-4DEC8D36BF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9443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C7B488D-6076-4B84-BA87-C046E75A218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422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E2355D-ACF0-4FAB-87F3-09D5FE3E3D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064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DAFD11-228A-4883-AE28-9DFDE1E7CD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71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9E086E-31C4-4F44-9C3B-EFC9E6D7139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2824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BA64E1-3A5D-4561-9DAA-05F4D9C60C1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848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’s my shepherd, </a:t>
            </a:r>
            <a:r>
              <a:rPr lang="en-GB" dirty="0"/>
              <a:t>I’ll not want;</a:t>
            </a:r>
            <a:endParaRPr lang="en-NZ" dirty="0"/>
          </a:p>
          <a:p>
            <a:r>
              <a:rPr lang="en-GB" dirty="0"/>
              <a:t>		he makes me down to lie</a:t>
            </a:r>
            <a:endParaRPr lang="en-NZ" dirty="0"/>
          </a:p>
          <a:p>
            <a:r>
              <a:rPr lang="en-GB" dirty="0"/>
              <a:t>	in pastures green; he </a:t>
            </a:r>
            <a:r>
              <a:rPr lang="en-GB" dirty="0" err="1"/>
              <a:t>leadeth</a:t>
            </a:r>
            <a:r>
              <a:rPr lang="en-GB" dirty="0"/>
              <a:t> me</a:t>
            </a:r>
            <a:endParaRPr lang="en-NZ" dirty="0"/>
          </a:p>
          <a:p>
            <a:r>
              <a:rPr lang="en-GB" dirty="0"/>
              <a:t>		the quiet waters by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My soul he doth restore again,</a:t>
            </a:r>
            <a:endParaRPr lang="en-NZ" dirty="0"/>
          </a:p>
          <a:p>
            <a:r>
              <a:rPr lang="en-GB" dirty="0"/>
              <a:t>		and me to walk doth make</a:t>
            </a:r>
            <a:endParaRPr lang="en-NZ" dirty="0"/>
          </a:p>
          <a:p>
            <a:r>
              <a:rPr lang="en-GB" dirty="0"/>
              <a:t>	within the paths of righteousness,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e’en</a:t>
            </a:r>
            <a:r>
              <a:rPr lang="en-GB" dirty="0"/>
              <a:t> for his own name’s sake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Yea, though I walk through death’s dark vale,</a:t>
            </a:r>
            <a:endParaRPr lang="en-NZ" dirty="0"/>
          </a:p>
          <a:p>
            <a:r>
              <a:rPr lang="en-GB" dirty="0"/>
              <a:t>		yet will I fear no ill,</a:t>
            </a:r>
            <a:endParaRPr lang="en-NZ" dirty="0"/>
          </a:p>
          <a:p>
            <a:r>
              <a:rPr lang="en-GB" dirty="0"/>
              <a:t>	for thou art with me, and thy rod</a:t>
            </a:r>
            <a:endParaRPr lang="en-NZ" dirty="0"/>
          </a:p>
          <a:p>
            <a:r>
              <a:rPr lang="en-GB" dirty="0"/>
              <a:t>		and staff me comfort still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0245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 table thou hast furnished me</a:t>
            </a:r>
            <a:endParaRPr lang="en-NZ" dirty="0"/>
          </a:p>
          <a:p>
            <a:r>
              <a:rPr lang="en-GB" dirty="0"/>
              <a:t>		in presence of my foes;</a:t>
            </a:r>
            <a:endParaRPr lang="en-NZ" dirty="0"/>
          </a:p>
          <a:p>
            <a:r>
              <a:rPr lang="en-GB" dirty="0"/>
              <a:t>	my head thou </a:t>
            </a:r>
            <a:r>
              <a:rPr lang="en-GB" dirty="0" err="1"/>
              <a:t>dost</a:t>
            </a:r>
            <a:r>
              <a:rPr lang="en-GB" dirty="0"/>
              <a:t> with oil anoint,</a:t>
            </a:r>
            <a:endParaRPr lang="en-NZ" dirty="0"/>
          </a:p>
          <a:p>
            <a:r>
              <a:rPr lang="en-GB" dirty="0"/>
              <a:t>		and my cup overflows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923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Goodness and mercy all my life</a:t>
            </a:r>
            <a:endParaRPr lang="en-NZ" dirty="0"/>
          </a:p>
          <a:p>
            <a:r>
              <a:rPr lang="en-GB" dirty="0"/>
              <a:t>		shall surely follow me,</a:t>
            </a:r>
            <a:endParaRPr lang="en-NZ" dirty="0"/>
          </a:p>
          <a:p>
            <a:r>
              <a:rPr lang="en-GB" dirty="0"/>
              <a:t>	and in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’s house forevermore</a:t>
            </a:r>
            <a:endParaRPr lang="en-NZ" dirty="0"/>
          </a:p>
          <a:p>
            <a:r>
              <a:rPr lang="en-GB" dirty="0"/>
              <a:t>		my dwelling place shall be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06940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Scottish Psalter</a:t>
            </a:r>
            <a:r>
              <a:rPr lang="en-GB" sz="1000" dirty="0"/>
              <a:t>, 1650</a:t>
            </a:r>
            <a:endParaRPr lang="en-NZ" sz="1000" dirty="0"/>
          </a:p>
          <a:p>
            <a:pPr algn="r"/>
            <a:r>
              <a:rPr lang="en-GB" sz="1000" dirty="0"/>
              <a:t>Tune: Jessie Seymour Irvine, 1872; harm. T. C. L. Pritchard, 1929, alt.;</a:t>
            </a:r>
            <a:br>
              <a:rPr lang="en-GB" sz="1000" dirty="0"/>
            </a:br>
            <a:r>
              <a:rPr lang="en-GB" sz="1000" dirty="0" err="1"/>
              <a:t>desc</a:t>
            </a:r>
            <a:r>
              <a:rPr lang="en-GB" sz="1000" dirty="0"/>
              <a:t>. W. Baird Ross, 1871–1950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50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3</cp:revision>
  <cp:lastPrinted>1601-01-01T00:00:00Z</cp:lastPrinted>
  <dcterms:created xsi:type="dcterms:W3CDTF">2014-02-14T08:49:58Z</dcterms:created>
  <dcterms:modified xsi:type="dcterms:W3CDTF">2014-02-19T03:04:03Z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