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CD3BA7-7793-4823-A53F-3BBCAE61C0E5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6654FE-5A1D-453F-AEB2-DF8AE0C1F94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932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E18FD38-4328-4CBA-8219-E4AF51FC4F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527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7BA701-716C-42A7-A35F-D8580BF51A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906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AD6AA-606C-46B9-B815-B6FF586443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000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49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B0D871-0F5A-4624-91CA-84A4FE7F2D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8951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126F35-DC57-4D9B-AAEA-947DCA92E1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9381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1B9448-3B60-4BC7-B670-DE1D2224CB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97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F9C0DF-0DFC-45E8-8134-0C60962221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97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4828E6-B44F-466D-9EC6-4C5FD29F01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6333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4D9D77-4922-41B0-A5EE-6B9F753DCD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307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A96F07-098D-4D67-A0AF-9D0B063A65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465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earth and the riches </a:t>
            </a:r>
            <a:endParaRPr lang="en-GB" b="1" dirty="0" smtClean="0">
              <a:solidFill>
                <a:srgbClr val="FFFF00"/>
              </a:solidFill>
            </a:endParaRPr>
          </a:p>
          <a:p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>
                <a:solidFill>
                  <a:srgbClr val="FFFF00"/>
                </a:solidFill>
              </a:rPr>
              <a:t>		</a:t>
            </a:r>
            <a:r>
              <a:rPr lang="en-GB" dirty="0" smtClean="0"/>
              <a:t>with </a:t>
            </a:r>
            <a:r>
              <a:rPr lang="en-GB" dirty="0"/>
              <a:t>which it is </a:t>
            </a:r>
            <a:r>
              <a:rPr lang="en-GB" dirty="0" smtClean="0"/>
              <a:t>stored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the world and its dwellers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belong </a:t>
            </a:r>
            <a:r>
              <a:rPr lang="en-GB" dirty="0"/>
              <a:t>to the </a:t>
            </a:r>
            <a:r>
              <a:rPr lang="en-GB" cap="all" dirty="0" smtClean="0"/>
              <a:t>L</a:t>
            </a:r>
            <a:r>
              <a:rPr lang="en-GB" sz="2400" cap="all" dirty="0" smtClean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for he on the seas </a:t>
            </a:r>
            <a:endParaRPr lang="en-GB" dirty="0" smtClean="0"/>
          </a:p>
          <a:p>
            <a:r>
              <a:rPr lang="en-GB" dirty="0"/>
              <a:t>			its foundation has laid,</a:t>
            </a:r>
            <a:endParaRPr lang="en-NZ" dirty="0"/>
          </a:p>
          <a:p>
            <a:r>
              <a:rPr lang="en-GB" dirty="0"/>
              <a:t>		and firm on the waters </a:t>
            </a:r>
            <a:endParaRPr lang="en-GB" dirty="0" smtClean="0"/>
          </a:p>
          <a:p>
            <a:r>
              <a:rPr lang="en-GB" dirty="0"/>
              <a:t>			its pillars has stayed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O </a:t>
            </a:r>
            <a:r>
              <a:rPr lang="en-GB" dirty="0"/>
              <a:t>who shall the mount of </a:t>
            </a:r>
            <a:endParaRPr lang="en-GB" dirty="0" smtClean="0"/>
          </a:p>
          <a:p>
            <a:r>
              <a:rPr lang="en-GB" dirty="0" smtClean="0"/>
              <a:t>			Jehovah </a:t>
            </a:r>
            <a:r>
              <a:rPr lang="en-GB" dirty="0"/>
              <a:t>ascend?</a:t>
            </a:r>
            <a:endParaRPr lang="en-NZ" dirty="0"/>
          </a:p>
          <a:p>
            <a:r>
              <a:rPr lang="en-GB" dirty="0"/>
              <a:t>		or who in the place of </a:t>
            </a:r>
            <a:endParaRPr lang="en-GB" dirty="0" smtClean="0"/>
          </a:p>
          <a:p>
            <a:r>
              <a:rPr lang="en-GB" dirty="0"/>
              <a:t>			his holiness stand?</a:t>
            </a:r>
            <a:endParaRPr lang="en-NZ" dirty="0"/>
          </a:p>
          <a:p>
            <a:r>
              <a:rPr lang="en-GB" dirty="0"/>
              <a:t>	The man of pure heart and </a:t>
            </a:r>
            <a:endParaRPr lang="en-GB" dirty="0" smtClean="0"/>
          </a:p>
          <a:p>
            <a:r>
              <a:rPr lang="en-GB" dirty="0"/>
              <a:t>			of hands without </a:t>
            </a:r>
            <a:r>
              <a:rPr lang="en-GB" dirty="0" smtClean="0"/>
              <a:t>stain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smtClean="0"/>
              <a:t>who </a:t>
            </a:r>
            <a:r>
              <a:rPr lang="en-GB" dirty="0"/>
              <a:t>has not sworn falsely </a:t>
            </a:r>
            <a:endParaRPr lang="en-GB" dirty="0" smtClean="0"/>
          </a:p>
          <a:p>
            <a:r>
              <a:rPr lang="en-GB" dirty="0"/>
              <a:t>			nor loved what is </a:t>
            </a:r>
            <a:r>
              <a:rPr lang="en-GB" dirty="0" smtClean="0"/>
              <a:t>vain.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He </a:t>
            </a:r>
            <a:r>
              <a:rPr lang="en-GB" dirty="0"/>
              <a:t>shall from Jehovah </a:t>
            </a:r>
            <a:endParaRPr lang="en-GB" dirty="0" smtClean="0"/>
          </a:p>
          <a:p>
            <a:r>
              <a:rPr lang="en-GB" dirty="0"/>
              <a:t>			a blessing receive;</a:t>
            </a:r>
            <a:endParaRPr lang="en-NZ" dirty="0"/>
          </a:p>
          <a:p>
            <a:r>
              <a:rPr lang="en-GB" dirty="0"/>
              <a:t>		the God of salvation </a:t>
            </a:r>
            <a:endParaRPr lang="en-GB" dirty="0" smtClean="0"/>
          </a:p>
          <a:p>
            <a:r>
              <a:rPr lang="en-GB" dirty="0"/>
              <a:t>			shall righteousness </a:t>
            </a:r>
            <a:r>
              <a:rPr lang="en-GB" dirty="0" smtClean="0"/>
              <a:t>give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Thus looking to him is </a:t>
            </a:r>
            <a:endParaRPr lang="en-GB" dirty="0" smtClean="0"/>
          </a:p>
          <a:p>
            <a:r>
              <a:rPr lang="en-GB" dirty="0"/>
              <a:t>			a whole blessed race,</a:t>
            </a:r>
            <a:endParaRPr lang="en-NZ" dirty="0"/>
          </a:p>
          <a:p>
            <a:r>
              <a:rPr lang="en-GB" dirty="0"/>
              <a:t>		all those who, like Jacob, </a:t>
            </a:r>
            <a:endParaRPr lang="en-GB" dirty="0" smtClean="0"/>
          </a:p>
          <a:p>
            <a:r>
              <a:rPr lang="en-GB" dirty="0"/>
              <a:t>			are seeking your </a:t>
            </a:r>
            <a:r>
              <a:rPr lang="en-GB" dirty="0" smtClean="0"/>
              <a:t>face.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633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 smtClean="0"/>
              <a:t>O </a:t>
            </a:r>
            <a:r>
              <a:rPr lang="en-GB" dirty="0"/>
              <a:t>gates, lift your heads!  </a:t>
            </a:r>
            <a:endParaRPr lang="en-GB" dirty="0" smtClean="0"/>
          </a:p>
          <a:p>
            <a:r>
              <a:rPr lang="en-GB" dirty="0"/>
              <a:t>			Ageless doors, lift </a:t>
            </a:r>
            <a:r>
              <a:rPr lang="en-GB" dirty="0" smtClean="0"/>
              <a:t>them </a:t>
            </a:r>
            <a:r>
              <a:rPr lang="en-GB" dirty="0"/>
              <a:t>high!</a:t>
            </a:r>
            <a:endParaRPr lang="en-NZ" dirty="0"/>
          </a:p>
          <a:p>
            <a:r>
              <a:rPr lang="en-GB" dirty="0"/>
              <a:t>		The great King of glory </a:t>
            </a:r>
            <a:endParaRPr lang="en-GB" dirty="0" smtClean="0"/>
          </a:p>
          <a:p>
            <a:r>
              <a:rPr lang="en-GB" dirty="0"/>
              <a:t>			to enter draws nigh!</a:t>
            </a:r>
            <a:endParaRPr lang="en-NZ" dirty="0"/>
          </a:p>
          <a:p>
            <a:r>
              <a:rPr lang="en-GB" dirty="0"/>
              <a:t>	O who is the King that </a:t>
            </a:r>
            <a:endParaRPr lang="en-GB" dirty="0" smtClean="0"/>
          </a:p>
          <a:p>
            <a:r>
              <a:rPr lang="en-GB" dirty="0"/>
              <a:t>			in glory draws near?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mighty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of </a:t>
            </a:r>
            <a:endParaRPr lang="en-GB" dirty="0" smtClean="0"/>
          </a:p>
          <a:p>
            <a:r>
              <a:rPr lang="en-GB" dirty="0"/>
              <a:t>			the battle is </a:t>
            </a:r>
            <a:r>
              <a:rPr lang="en-GB" dirty="0" smtClean="0"/>
              <a:t>here!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4836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 smtClean="0"/>
              <a:t>O </a:t>
            </a:r>
            <a:r>
              <a:rPr lang="en-GB" dirty="0"/>
              <a:t>gates, lift your heads! 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Ageless </a:t>
            </a:r>
            <a:r>
              <a:rPr lang="en-GB" dirty="0"/>
              <a:t>doors, lift </a:t>
            </a:r>
            <a:r>
              <a:rPr lang="en-GB" dirty="0" smtClean="0"/>
              <a:t>them </a:t>
            </a:r>
            <a:r>
              <a:rPr lang="en-GB" dirty="0"/>
              <a:t>high!</a:t>
            </a:r>
            <a:endParaRPr lang="en-NZ" dirty="0"/>
          </a:p>
          <a:p>
            <a:r>
              <a:rPr lang="en-GB" dirty="0"/>
              <a:t>		The great King of glory </a:t>
            </a:r>
            <a:endParaRPr lang="en-GB" dirty="0" smtClean="0"/>
          </a:p>
          <a:p>
            <a:r>
              <a:rPr lang="en-GB" dirty="0"/>
              <a:t>			to enter draws nigh!</a:t>
            </a:r>
            <a:endParaRPr lang="en-NZ" dirty="0"/>
          </a:p>
          <a:p>
            <a:r>
              <a:rPr lang="en-GB" dirty="0"/>
              <a:t>	This great King of glory, </a:t>
            </a:r>
            <a:endParaRPr lang="en-GB" dirty="0" smtClean="0"/>
          </a:p>
          <a:p>
            <a:r>
              <a:rPr lang="en-GB" dirty="0"/>
              <a:t>			O who can he be?</a:t>
            </a:r>
            <a:endParaRPr lang="en-NZ" dirty="0"/>
          </a:p>
          <a:p>
            <a:r>
              <a:rPr lang="en-GB" dirty="0"/>
              <a:t>		Jehovah of hosts!  </a:t>
            </a:r>
            <a:endParaRPr lang="en-GB" dirty="0" smtClean="0"/>
          </a:p>
          <a:p>
            <a:r>
              <a:rPr lang="en-GB" dirty="0"/>
              <a:t>			King of glory is he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24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The Book of Psalms for Singing</a:t>
            </a:r>
            <a:r>
              <a:rPr lang="en-GB" sz="1000" dirty="0"/>
              <a:t>, 1973, © Crown and Covenant Publications, 1973</a:t>
            </a:r>
            <a:endParaRPr lang="en-NZ" sz="1000" dirty="0"/>
          </a:p>
          <a:p>
            <a:pPr algn="r"/>
            <a:r>
              <a:rPr lang="en-GB" sz="1000" dirty="0"/>
              <a:t>Tune: Charles H. Gabriel, 1912</a:t>
            </a:r>
            <a:endParaRPr lang="en-NZ" sz="1000" dirty="0"/>
          </a:p>
          <a:p>
            <a:pPr algn="r"/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</TotalTime>
  <Words>49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4</cp:revision>
  <cp:lastPrinted>1601-01-01T00:00:00Z</cp:lastPrinted>
  <dcterms:created xsi:type="dcterms:W3CDTF">2014-02-14T08:55:22Z</dcterms:created>
  <dcterms:modified xsi:type="dcterms:W3CDTF">2014-02-19T03:04:30Z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