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997154-81D6-4A8E-94EB-30045E3F026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74B446-8B69-4A21-A406-E3E6AFB3B22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BA085B7-4047-4F75-B339-84BC533D0E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97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4A5291-80A1-4125-9C98-79E52C6AAA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8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BBDBFC-32CD-4714-915E-C15A794BCE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0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9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9D5F0C-EB2B-43EC-89E8-7F2655C9B9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88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88D13A-3411-4F3B-AC71-C49D1B7B50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39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DAC694-81A6-41FC-B891-8136F10430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630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45B5DB-16BC-419A-83A8-8222AAC729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69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F0BF3F-18F3-46D6-9958-4A6311AFAF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8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CADC81-166C-4B51-9D55-7ABE44E02A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99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316CEB-A8B9-46D9-97B5-4D51114B05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39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to you my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soul</a:t>
            </a:r>
            <a:r>
              <a:rPr lang="en-GB" b="1" dirty="0">
                <a:solidFill>
                  <a:srgbClr val="FFFF00"/>
                </a:solidFill>
              </a:rPr>
              <a:t> is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lifted</a:t>
            </a:r>
            <a:r>
              <a:rPr lang="en-GB" b="1" dirty="0">
                <a:solidFill>
                  <a:srgbClr val="FFFF00"/>
                </a:solidFill>
              </a:rPr>
              <a:t>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Let me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never </a:t>
            </a:r>
            <a:r>
              <a:rPr lang="en-GB" b="1" dirty="0">
                <a:latin typeface="Arial Black" panose="020B0A04020102020204" pitchFamily="34" charset="0"/>
              </a:rPr>
              <a:t>be ashamed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that</a:t>
            </a:r>
            <a:r>
              <a:rPr lang="en-GB" dirty="0"/>
              <a:t> I trust in 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to </a:t>
            </a:r>
            <a:r>
              <a:rPr lang="en-GB" b="1" dirty="0">
                <a:latin typeface="Arial Black" panose="020B0A04020102020204" pitchFamily="34" charset="0"/>
              </a:rPr>
              <a:t>keep me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though I</a:t>
            </a:r>
            <a:r>
              <a:rPr lang="en-GB" b="1" dirty="0"/>
              <a:t> </a:t>
            </a:r>
            <a:r>
              <a:rPr lang="en-GB" dirty="0"/>
              <a:t>seem to </a:t>
            </a:r>
            <a:r>
              <a:rPr lang="en-GB" b="1" dirty="0">
                <a:latin typeface="Arial Black" panose="020B0A04020102020204" pitchFamily="34" charset="0"/>
              </a:rPr>
              <a:t>wait in vain</a:t>
            </a:r>
            <a:r>
              <a:rPr lang="en-GB" dirty="0"/>
              <a:t>.</a:t>
            </a:r>
            <a:endParaRPr lang="en-NZ" dirty="0"/>
          </a:p>
          <a:p>
            <a:r>
              <a:rPr lang="en-GB" b="1" cap="all" dirty="0"/>
              <a:t>	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b="1" dirty="0">
                <a:latin typeface="Arial Black" panose="020B0A04020102020204" pitchFamily="34" charset="0"/>
              </a:rPr>
              <a:t>re</a:t>
            </a:r>
            <a:r>
              <a:rPr lang="en-GB" dirty="0"/>
              <a:t>member in your </a:t>
            </a:r>
            <a:r>
              <a:rPr lang="en-GB" b="1" dirty="0">
                <a:latin typeface="Arial Black" panose="020B0A04020102020204" pitchFamily="34" charset="0"/>
              </a:rPr>
              <a:t>love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in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ho</a:t>
            </a:r>
            <a:r>
              <a:rPr lang="en-GB" dirty="0"/>
              <a:t>ly will in</a:t>
            </a:r>
            <a:r>
              <a:rPr lang="en-GB" b="1" dirty="0">
                <a:latin typeface="Arial Black" panose="020B0A04020102020204" pitchFamily="34" charset="0"/>
              </a:rPr>
              <a:t>struct me</a:t>
            </a:r>
            <a:r>
              <a:rPr lang="en-GB" dirty="0"/>
              <a:t>.</a:t>
            </a:r>
            <a:endParaRPr lang="en-NZ" dirty="0"/>
          </a:p>
          <a:p>
            <a:r>
              <a:rPr lang="en-GB" b="1" cap="all" dirty="0"/>
              <a:t>	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b="1" dirty="0">
                <a:latin typeface="Arial Black" panose="020B0A04020102020204" pitchFamily="34" charset="0"/>
              </a:rPr>
              <a:t>do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not remember </a:t>
            </a:r>
            <a:r>
              <a:rPr lang="en-GB" b="1" dirty="0">
                <a:latin typeface="Arial Black" panose="020B0A04020102020204" pitchFamily="34" charset="0"/>
              </a:rPr>
              <a:t>sins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of those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younger years be</a:t>
            </a:r>
            <a:r>
              <a:rPr lang="en-GB" b="1" dirty="0">
                <a:latin typeface="Arial Black" panose="020B0A04020102020204" pitchFamily="34" charset="0"/>
              </a:rPr>
              <a:t>hind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/>
              <a:t> of </a:t>
            </a:r>
            <a:r>
              <a:rPr lang="en-GB" dirty="0" err="1"/>
              <a:t>cov</a:t>
            </a:r>
            <a:r>
              <a:rPr lang="en-GB" dirty="0"/>
              <a:t>-e-</a:t>
            </a:r>
            <a:r>
              <a:rPr lang="en-GB" b="1" dirty="0" err="1">
                <a:latin typeface="Arial Black" panose="020B0A04020102020204" pitchFamily="34" charset="0"/>
              </a:rPr>
              <a:t>nant</a:t>
            </a:r>
            <a:r>
              <a:rPr lang="en-GB" dirty="0"/>
              <a:t> and </a:t>
            </a:r>
            <a:r>
              <a:rPr lang="en-GB" b="1" dirty="0">
                <a:latin typeface="Arial Black" panose="020B0A04020102020204" pitchFamily="34" charset="0"/>
              </a:rPr>
              <a:t>goodness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pardon</a:t>
            </a:r>
            <a:r>
              <a:rPr lang="en-GB" dirty="0"/>
              <a:t> and cor</a:t>
            </a:r>
            <a:r>
              <a:rPr lang="en-GB" b="1" dirty="0">
                <a:latin typeface="Arial Black" panose="020B0A04020102020204" pitchFamily="34" charset="0"/>
              </a:rPr>
              <a:t>rect my sin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They</a:t>
            </a:r>
            <a:r>
              <a:rPr lang="en-GB" b="1" dirty="0"/>
              <a:t> </a:t>
            </a:r>
            <a:r>
              <a:rPr lang="en-GB" dirty="0"/>
              <a:t>who worship 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>
                <a:latin typeface="Arial Black" panose="020B0A04020102020204" pitchFamily="34" charset="0"/>
              </a:rPr>
              <a:t>fear you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choose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the </a:t>
            </a:r>
            <a:r>
              <a:rPr lang="en-GB" dirty="0"/>
              <a:t>paths you </a:t>
            </a:r>
            <a:r>
              <a:rPr lang="en-GB" b="1" dirty="0">
                <a:latin typeface="Arial Black" panose="020B0A04020102020204" pitchFamily="34" charset="0"/>
              </a:rPr>
              <a:t>choose for </a:t>
            </a:r>
            <a:r>
              <a:rPr lang="en-GB" b="1" dirty="0" smtClean="0">
                <a:latin typeface="Arial Black" panose="020B0A04020102020204" pitchFamily="34" charset="0"/>
              </a:rPr>
              <a:t>	them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They and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all their fami</a:t>
            </a:r>
            <a:r>
              <a:rPr lang="en-GB" b="1" dirty="0">
                <a:latin typeface="Arial Black" panose="020B0A04020102020204" pitchFamily="34" charset="0"/>
              </a:rPr>
              <a:t>ly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shall</a:t>
            </a:r>
            <a:r>
              <a:rPr lang="en-GB" dirty="0"/>
              <a:t> pos</a:t>
            </a:r>
            <a:r>
              <a:rPr lang="en-GB" b="1" dirty="0">
                <a:latin typeface="Arial Black" panose="020B0A04020102020204" pitchFamily="34" charset="0"/>
              </a:rPr>
              <a:t>sess</a:t>
            </a:r>
            <a:r>
              <a:rPr lang="en-GB" dirty="0"/>
              <a:t> the earth for</a:t>
            </a:r>
            <a:r>
              <a:rPr lang="en-GB" b="1" dirty="0">
                <a:latin typeface="Arial Black" panose="020B0A04020102020204" pitchFamily="34" charset="0"/>
              </a:rPr>
              <a:t>ever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will be their </a:t>
            </a:r>
            <a:r>
              <a:rPr lang="en-GB" b="1" dirty="0">
                <a:latin typeface="Arial Black" panose="020B0A04020102020204" pitchFamily="34" charset="0"/>
              </a:rPr>
              <a:t>friend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From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snare you will de</a:t>
            </a:r>
            <a:r>
              <a:rPr lang="en-GB" b="1" dirty="0">
                <a:latin typeface="Arial Black" panose="020B0A04020102020204" pitchFamily="34" charset="0"/>
              </a:rPr>
              <a:t>liver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Turn</a:t>
            </a:r>
            <a:r>
              <a:rPr lang="en-GB" dirty="0"/>
              <a:t> to me in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r>
              <a:rPr lang="en-GB" dirty="0"/>
              <a:t> and </a:t>
            </a:r>
            <a:r>
              <a:rPr lang="en-GB" b="1" dirty="0">
                <a:latin typeface="Arial Black" panose="020B0A04020102020204" pitchFamily="34" charset="0"/>
              </a:rPr>
              <a:t>mercy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as I</a:t>
            </a:r>
            <a:r>
              <a:rPr lang="en-GB" dirty="0"/>
              <a:t> suffer </a:t>
            </a:r>
            <a:r>
              <a:rPr lang="en-GB" b="1" dirty="0">
                <a:latin typeface="Arial Black" panose="020B0A04020102020204" pitchFamily="34" charset="0"/>
              </a:rPr>
              <a:t>all alone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Take</a:t>
            </a:r>
            <a:r>
              <a:rPr lang="en-GB" dirty="0"/>
              <a:t> away my </a:t>
            </a:r>
            <a:r>
              <a:rPr lang="en-GB" b="1" dirty="0">
                <a:latin typeface="Arial Black" panose="020B0A04020102020204" pitchFamily="34" charset="0"/>
              </a:rPr>
              <a:t>sin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>
                <a:latin typeface="Arial Black" panose="020B0A04020102020204" pitchFamily="34" charset="0"/>
              </a:rPr>
              <a:t>sadness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trouble </a:t>
            </a:r>
            <a:r>
              <a:rPr lang="en-GB" b="1" dirty="0">
                <a:latin typeface="Arial Black" panose="020B0A04020102020204" pitchFamily="34" charset="0"/>
              </a:rPr>
              <a:t>I have known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May my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fierce and spiteful </a:t>
            </a:r>
            <a:r>
              <a:rPr lang="en-GB" b="1" dirty="0">
                <a:latin typeface="Arial Black" panose="020B0A04020102020204" pitchFamily="34" charset="0"/>
              </a:rPr>
              <a:t>foes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not</a:t>
            </a:r>
            <a:r>
              <a:rPr lang="en-GB" dirty="0"/>
              <a:t> suc</a:t>
            </a:r>
            <a:r>
              <a:rPr lang="en-GB" b="1" dirty="0">
                <a:latin typeface="Arial Black" panose="020B0A04020102020204" pitchFamily="34" charset="0"/>
              </a:rPr>
              <a:t>ceed</a:t>
            </a:r>
            <a:r>
              <a:rPr lang="en-GB" dirty="0"/>
              <a:t> to harm and </a:t>
            </a:r>
            <a:r>
              <a:rPr lang="en-GB" b="1" dirty="0">
                <a:latin typeface="Arial Black" panose="020B0A04020102020204" pitchFamily="34" charset="0"/>
              </a:rPr>
              <a:t>curse me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In your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faithfulness I </a:t>
            </a:r>
            <a:r>
              <a:rPr lang="en-GB" b="1" dirty="0">
                <a:latin typeface="Arial Black" panose="020B0A04020102020204" pitchFamily="34" charset="0"/>
              </a:rPr>
              <a:t>hope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On your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people, Lord, have </a:t>
            </a:r>
            <a:r>
              <a:rPr lang="en-GB" b="1" dirty="0">
                <a:latin typeface="Arial Black" panose="020B0A04020102020204" pitchFamily="34" charset="0"/>
              </a:rPr>
              <a:t>mercy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25b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(#727179)</a:t>
            </a:r>
            <a:endParaRPr lang="en-NZ" sz="1000" i="1" dirty="0"/>
          </a:p>
          <a:p>
            <a:pPr algn="r"/>
            <a:r>
              <a:rPr lang="en-GB" sz="1000" dirty="0"/>
              <a:t>Text: Stanley </a:t>
            </a:r>
            <a:r>
              <a:rPr lang="en-GB" sz="1000" dirty="0" err="1"/>
              <a:t>Wiersma</a:t>
            </a:r>
            <a:r>
              <a:rPr lang="en-GB" sz="1000" dirty="0"/>
              <a:t>, 1980,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1551;</a:t>
            </a:r>
            <a:br>
              <a:rPr lang="en-GB" sz="1000" dirty="0"/>
            </a:br>
            <a:r>
              <a:rPr lang="en-GB" sz="1000" dirty="0"/>
              <a:t>harm. Howard </a:t>
            </a:r>
            <a:r>
              <a:rPr lang="en-GB" sz="1000" dirty="0" err="1"/>
              <a:t>Slenk</a:t>
            </a:r>
            <a:r>
              <a:rPr lang="en-GB" sz="1000" dirty="0"/>
              <a:t>, 1985, © Faith Alive Christian Resources, 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</TotalTime>
  <Words>53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2014-02-14T21:16:52Z</dcterms:created>
  <dcterms:modified xsi:type="dcterms:W3CDTF">2014-04-03T09:11:09Z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