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6B1D257-8A7B-414B-88DC-EF03CF3D34F6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919676-0068-4335-9FFF-33570B851A0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795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97004A0-5FB0-4775-9411-549AD6CD3E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3536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2F8FA4-CD6D-4771-8CBD-225DE78D6B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0192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A00B0B3-44DC-403F-8C57-A1F76A144B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135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072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3E5E19-429C-49CD-A2AC-A92ACA4683F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0266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957857-2886-489B-9133-E3B177BAAF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7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E67720-8E5B-4928-85A4-53B55F988C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292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BCC094-F688-4632-9B10-EAFC70B846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695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83375A-8714-4DBC-88A5-28797A68471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162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F07F1C-4BB1-4D66-A357-71AD396DDD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8571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DFAA99-8B5D-4DE5-BB05-6339FEA5A6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630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speak for me, for I am yours;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test my mind and heart.</a:t>
            </a:r>
            <a:endParaRPr lang="en-NZ" dirty="0"/>
          </a:p>
          <a:p>
            <a:r>
              <a:rPr lang="en-GB" dirty="0"/>
              <a:t>	I walk with steadfast trust in you,</a:t>
            </a:r>
            <a:endParaRPr lang="en-NZ" dirty="0"/>
          </a:p>
          <a:p>
            <a:r>
              <a:rPr lang="en-GB" dirty="0"/>
              <a:t>		nor from your ways depart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Try me,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if I be true</a:t>
            </a:r>
            <a:endParaRPr lang="en-NZ" dirty="0"/>
          </a:p>
          <a:p>
            <a:r>
              <a:rPr lang="en-GB" dirty="0"/>
              <a:t>		and walk in righteousness.</a:t>
            </a:r>
            <a:endParaRPr lang="en-NZ" dirty="0"/>
          </a:p>
          <a:p>
            <a:r>
              <a:rPr lang="en-GB" dirty="0"/>
              <a:t>	Your love forever leads my way;</a:t>
            </a:r>
            <a:endParaRPr lang="en-NZ" dirty="0"/>
          </a:p>
          <a:p>
            <a:r>
              <a:rPr lang="en-GB" dirty="0"/>
              <a:t>		I trust your faithfulness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do not sit with those who cheat –</a:t>
            </a:r>
            <a:endParaRPr lang="en-NZ" dirty="0"/>
          </a:p>
          <a:p>
            <a:r>
              <a:rPr lang="en-GB" dirty="0"/>
              <a:t>		the false who love pretence.</a:t>
            </a:r>
            <a:endParaRPr lang="en-NZ" dirty="0"/>
          </a:p>
          <a:p>
            <a:r>
              <a:rPr lang="en-GB" dirty="0"/>
              <a:t>	I do not follow where they go,</a:t>
            </a:r>
            <a:endParaRPr lang="en-NZ" dirty="0"/>
          </a:p>
          <a:p>
            <a:r>
              <a:rPr lang="en-GB" dirty="0"/>
              <a:t>		nor count them as my friends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414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wash my hands in innocence</a:t>
            </a:r>
            <a:endParaRPr lang="en-NZ" dirty="0"/>
          </a:p>
          <a:p>
            <a:r>
              <a:rPr lang="en-GB" dirty="0"/>
              <a:t>		and seek your altar,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and, singing there with thankful voice,</a:t>
            </a:r>
            <a:endParaRPr lang="en-NZ" dirty="0"/>
          </a:p>
          <a:p>
            <a:r>
              <a:rPr lang="en-GB" dirty="0"/>
              <a:t>		your mighty works record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606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love your house, O mighty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 love the holy place</a:t>
            </a:r>
            <a:endParaRPr lang="en-NZ" dirty="0"/>
          </a:p>
          <a:p>
            <a:r>
              <a:rPr lang="en-GB" dirty="0"/>
              <a:t>	where you in your great glory dwell;</a:t>
            </a:r>
            <a:endParaRPr lang="en-NZ" dirty="0"/>
          </a:p>
          <a:p>
            <a:r>
              <a:rPr lang="en-GB" dirty="0"/>
              <a:t>		you visit us in grace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7032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do not sweep me down to death</a:t>
            </a:r>
            <a:endParaRPr lang="en-NZ" dirty="0"/>
          </a:p>
          <a:p>
            <a:r>
              <a:rPr lang="en-GB" dirty="0"/>
              <a:t>		with those who thirst for blood;</a:t>
            </a:r>
            <a:endParaRPr lang="en-NZ" dirty="0"/>
          </a:p>
          <a:p>
            <a:r>
              <a:rPr lang="en-GB" dirty="0"/>
              <a:t>	their right hands overflow with bribes;</a:t>
            </a:r>
            <a:endParaRPr lang="en-NZ" dirty="0"/>
          </a:p>
          <a:p>
            <a:r>
              <a:rPr lang="en-GB" dirty="0"/>
              <a:t>		they turn away from good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494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walk in my integrity;</a:t>
            </a:r>
            <a:endParaRPr lang="en-NZ" dirty="0"/>
          </a:p>
          <a:p>
            <a:r>
              <a:rPr lang="en-GB" dirty="0"/>
              <a:t>		redeem me,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in grace.</a:t>
            </a:r>
            <a:endParaRPr lang="en-NZ" dirty="0"/>
          </a:p>
          <a:p>
            <a:r>
              <a:rPr lang="en-GB" dirty="0"/>
              <a:t>	Securely now I stand,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in worship I bring praise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26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Marie J. Post, 1983, © Faith Alive Christian Resources, 1987, alt.</a:t>
            </a:r>
            <a:endParaRPr lang="en-NZ" sz="1000" dirty="0"/>
          </a:p>
          <a:p>
            <a:pPr algn="r"/>
            <a:r>
              <a:rPr lang="en-GB" sz="1000" dirty="0"/>
              <a:t>Tune: English traditional melody</a:t>
            </a:r>
            <a:endParaRPr lang="en-NZ" sz="1000" dirty="0"/>
          </a:p>
          <a:p>
            <a:pPr algn="r"/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51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2014-02-14T22:02:47Z</dcterms:created>
  <dcterms:modified xsi:type="dcterms:W3CDTF">2014-02-14T22:06:19Z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