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E4D7CC-45FE-4692-93B9-698F9F86944B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EC9747-0D62-4C25-8124-17B84F45491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331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25ABF2C-4208-4F23-B86C-32806EC2A3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2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1BA271-02BB-4417-825F-324E463932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6890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122C6D-6C43-4B73-993A-639A653BCF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7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459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00D008-9D56-4EE1-BE55-434F216FDA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09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33189E-1052-4AEC-AFD0-78AEA0E3F0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03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128FAC-BEF2-4AF1-B606-8CEE4FBFE0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4860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BFF55F-E2D6-402A-A6A6-B1B8B4764F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327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A758F3-CBBB-4128-938C-B2CF5800BC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12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CF61CD-40D6-4AA1-8D7A-A0DE44EE27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615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2DB4CA-F2D2-433E-8BB0-31EE20EC4A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150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Jehovah is my light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my salvation near;</a:t>
            </a:r>
            <a:endParaRPr lang="en-NZ" dirty="0"/>
          </a:p>
          <a:p>
            <a:r>
              <a:rPr lang="en-GB" dirty="0"/>
              <a:t>		who shall my soul affright</a:t>
            </a:r>
            <a:endParaRPr lang="en-NZ" dirty="0"/>
          </a:p>
          <a:p>
            <a:r>
              <a:rPr lang="en-GB" dirty="0"/>
              <a:t>		or cause my heart to fear?</a:t>
            </a:r>
            <a:endParaRPr lang="en-NZ" dirty="0"/>
          </a:p>
          <a:p>
            <a:r>
              <a:rPr lang="en-GB" dirty="0"/>
              <a:t>	While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cap="all" dirty="0"/>
              <a:t>,</a:t>
            </a:r>
            <a:r>
              <a:rPr lang="en-GB" dirty="0"/>
              <a:t> my strength, my life sustains,</a:t>
            </a:r>
            <a:endParaRPr lang="en-NZ" dirty="0"/>
          </a:p>
          <a:p>
            <a:r>
              <a:rPr lang="en-GB" dirty="0"/>
              <a:t>		secure from fear my soul remains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O had I not believed</a:t>
            </a:r>
            <a:endParaRPr lang="en-NZ" dirty="0"/>
          </a:p>
          <a:p>
            <a:r>
              <a:rPr lang="en-GB" dirty="0"/>
              <a:t>		that I would surely see</a:t>
            </a:r>
            <a:endParaRPr lang="en-NZ" dirty="0"/>
          </a:p>
          <a:p>
            <a:r>
              <a:rPr lang="en-GB" dirty="0"/>
              <a:t>		the goodness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sz="2400" dirty="0"/>
          </a:p>
          <a:p>
            <a:r>
              <a:rPr lang="en-GB" dirty="0"/>
              <a:t>		with those that living be …</a:t>
            </a:r>
            <a:endParaRPr lang="en-NZ" dirty="0"/>
          </a:p>
          <a:p>
            <a:r>
              <a:rPr lang="en-GB" dirty="0"/>
              <a:t>	Wait 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 With strength restored,</a:t>
            </a:r>
            <a:endParaRPr lang="en-NZ" dirty="0"/>
          </a:p>
          <a:p>
            <a:r>
              <a:rPr lang="en-GB" dirty="0"/>
              <a:t>		be brave in heart. Wait 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808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</a:t>
            </a:r>
            <a:r>
              <a:rPr lang="en-NZ" altLang="en-US" sz="1000" dirty="0" smtClean="0"/>
              <a:t>the </a:t>
            </a:r>
            <a:r>
              <a:rPr lang="en-NZ" altLang="en-US" sz="1000" dirty="0"/>
              <a:t>Lord </a:t>
            </a:r>
            <a:r>
              <a:rPr lang="en-NZ" altLang="en-US" sz="1000" dirty="0" smtClean="0"/>
              <a:t>27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1–5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6–10 </a:t>
            </a:r>
            <a:r>
              <a:rPr lang="en-GB" sz="1000" i="1" dirty="0"/>
              <a:t>The Book of Psalms for Singing</a:t>
            </a:r>
            <a:r>
              <a:rPr lang="en-GB" sz="1000" dirty="0"/>
              <a:t>, 1973,</a:t>
            </a:r>
            <a:br>
              <a:rPr lang="en-GB" sz="1000" dirty="0"/>
            </a:br>
            <a:r>
              <a:rPr lang="en-GB" sz="1000" dirty="0"/>
              <a:t>© Crown and Covenant Publications, 1973</a:t>
            </a:r>
            <a:endParaRPr lang="en-NZ" sz="1000" dirty="0"/>
          </a:p>
          <a:p>
            <a:pPr algn="r"/>
            <a:r>
              <a:rPr lang="en-GB" sz="1000" dirty="0"/>
              <a:t>Tune: English traditional melody from Henry Beecher’s </a:t>
            </a:r>
            <a:r>
              <a:rPr lang="en-GB" sz="1000" i="1" dirty="0"/>
              <a:t>Plymouth Collection</a:t>
            </a:r>
            <a:r>
              <a:rPr lang="en-GB" sz="1000" dirty="0"/>
              <a:t>, 1855</a:t>
            </a:r>
            <a:endParaRPr lang="en-NZ" sz="1000" dirty="0"/>
          </a:p>
          <a:p>
            <a:pPr algn="r"/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evildoers came</a:t>
            </a:r>
            <a:endParaRPr lang="en-NZ" dirty="0"/>
          </a:p>
          <a:p>
            <a:r>
              <a:rPr lang="en-GB" dirty="0"/>
              <a:t>		to make my life their prey,</a:t>
            </a:r>
            <a:endParaRPr lang="en-NZ" dirty="0"/>
          </a:p>
          <a:p>
            <a:r>
              <a:rPr lang="en-GB" dirty="0"/>
              <a:t>		they stumbled in their shame</a:t>
            </a:r>
            <a:endParaRPr lang="en-NZ" dirty="0"/>
          </a:p>
          <a:p>
            <a:r>
              <a:rPr lang="en-GB" dirty="0"/>
              <a:t>		and fell in sore dismay;</a:t>
            </a:r>
            <a:endParaRPr lang="en-NZ" dirty="0"/>
          </a:p>
          <a:p>
            <a:r>
              <a:rPr lang="en-GB" dirty="0"/>
              <a:t>	though hosts make war on </a:t>
            </a:r>
            <a:r>
              <a:rPr lang="en-GB" dirty="0" err="1"/>
              <a:t>ev’ry</a:t>
            </a:r>
            <a:r>
              <a:rPr lang="en-GB" dirty="0"/>
              <a:t> side,</a:t>
            </a:r>
            <a:endParaRPr lang="en-NZ" dirty="0"/>
          </a:p>
          <a:p>
            <a:r>
              <a:rPr lang="en-GB" dirty="0"/>
              <a:t>		still fearless I in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confide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one request has been,</a:t>
            </a:r>
            <a:endParaRPr lang="en-NZ" dirty="0"/>
          </a:p>
          <a:p>
            <a:r>
              <a:rPr lang="en-GB" dirty="0"/>
              <a:t>		and still this prayer I raise,</a:t>
            </a:r>
            <a:endParaRPr lang="en-NZ" dirty="0"/>
          </a:p>
          <a:p>
            <a:r>
              <a:rPr lang="en-GB" dirty="0"/>
              <a:t>		that I may dwell within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house through all my days,</a:t>
            </a:r>
            <a:endParaRPr lang="en-NZ" dirty="0"/>
          </a:p>
          <a:p>
            <a:r>
              <a:rPr lang="en-GB" dirty="0"/>
              <a:t>	Jehovah’s beauty to admire,</a:t>
            </a:r>
            <a:endParaRPr lang="en-NZ" dirty="0"/>
          </a:p>
          <a:p>
            <a:r>
              <a:rPr lang="en-GB" dirty="0"/>
              <a:t>		and in his temple to inquire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6895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troubles round me swell,</a:t>
            </a:r>
            <a:endParaRPr lang="en-NZ" dirty="0"/>
          </a:p>
          <a:p>
            <a:r>
              <a:rPr lang="en-GB" dirty="0"/>
              <a:t>		when fears and dangers throng,</a:t>
            </a:r>
            <a:endParaRPr lang="en-NZ" dirty="0"/>
          </a:p>
          <a:p>
            <a:r>
              <a:rPr lang="en-GB" dirty="0"/>
              <a:t>		securely I will dwell</a:t>
            </a:r>
            <a:endParaRPr lang="en-NZ" dirty="0"/>
          </a:p>
          <a:p>
            <a:r>
              <a:rPr lang="en-GB" dirty="0"/>
              <a:t>		in his pavilion strong;</a:t>
            </a:r>
            <a:endParaRPr lang="en-NZ" dirty="0"/>
          </a:p>
          <a:p>
            <a:r>
              <a:rPr lang="en-GB" dirty="0"/>
              <a:t>	within the covert of his tent</a:t>
            </a:r>
            <a:endParaRPr lang="en-NZ" dirty="0"/>
          </a:p>
          <a:p>
            <a:r>
              <a:rPr lang="en-GB" dirty="0"/>
              <a:t>		he hides me till the storm is spent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50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Uplifted on a rock</a:t>
            </a:r>
            <a:endParaRPr lang="en-NZ" dirty="0"/>
          </a:p>
          <a:p>
            <a:r>
              <a:rPr lang="en-GB" dirty="0"/>
              <a:t>		above my foes around,</a:t>
            </a:r>
            <a:endParaRPr lang="en-NZ" dirty="0"/>
          </a:p>
          <a:p>
            <a:r>
              <a:rPr lang="en-GB" dirty="0"/>
              <a:t>		amid the battle shock</a:t>
            </a:r>
            <a:endParaRPr lang="en-NZ" dirty="0"/>
          </a:p>
          <a:p>
            <a:r>
              <a:rPr lang="en-GB" dirty="0"/>
              <a:t>		my song shall still resound;</a:t>
            </a:r>
            <a:endParaRPr lang="en-NZ" dirty="0"/>
          </a:p>
          <a:p>
            <a:r>
              <a:rPr lang="en-GB" dirty="0"/>
              <a:t>	then joyful offerings I will bring,</a:t>
            </a:r>
            <a:endParaRPr lang="en-NZ" dirty="0"/>
          </a:p>
          <a:p>
            <a:r>
              <a:rPr lang="en-GB" dirty="0"/>
              <a:t>		Jehovah’s praise my heart shall sing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288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hear me when I cry!</a:t>
            </a:r>
            <a:endParaRPr lang="en-NZ" dirty="0"/>
          </a:p>
          <a:p>
            <a:r>
              <a:rPr lang="en-GB" dirty="0"/>
              <a:t>		O answer me in grace!</a:t>
            </a:r>
            <a:endParaRPr lang="en-NZ" dirty="0"/>
          </a:p>
          <a:p>
            <a:r>
              <a:rPr lang="en-GB" dirty="0"/>
              <a:t>		Each time I hear you say,</a:t>
            </a:r>
            <a:endParaRPr lang="en-NZ" dirty="0"/>
          </a:p>
          <a:p>
            <a:r>
              <a:rPr lang="en-GB" dirty="0"/>
              <a:t>		“Enquire and seek my face,”</a:t>
            </a:r>
            <a:endParaRPr lang="en-NZ" dirty="0"/>
          </a:p>
          <a:p>
            <a:r>
              <a:rPr lang="en-GB" dirty="0"/>
              <a:t>	my heart in glad response will speak,</a:t>
            </a:r>
            <a:endParaRPr lang="en-NZ" dirty="0"/>
          </a:p>
          <a:p>
            <a:r>
              <a:rPr lang="en-GB" dirty="0"/>
              <a:t>		“Your face,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I’ll always seek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57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Hide not your face from me,</a:t>
            </a:r>
            <a:endParaRPr lang="en-NZ" dirty="0"/>
          </a:p>
          <a:p>
            <a:r>
              <a:rPr lang="en-GB" dirty="0"/>
              <a:t>		your servant now, I pray;</a:t>
            </a:r>
            <a:endParaRPr lang="en-NZ" dirty="0"/>
          </a:p>
          <a:p>
            <a:r>
              <a:rPr lang="en-GB" dirty="0"/>
              <a:t>		the day you angry be</a:t>
            </a:r>
            <a:endParaRPr lang="en-NZ" dirty="0"/>
          </a:p>
          <a:p>
            <a:r>
              <a:rPr lang="en-GB" dirty="0"/>
              <a:t>		O turn me not away!</a:t>
            </a:r>
            <a:endParaRPr lang="en-NZ" dirty="0"/>
          </a:p>
          <a:p>
            <a:r>
              <a:rPr lang="en-GB" dirty="0"/>
              <a:t>	You’ve been my help. Forsake me not!</a:t>
            </a:r>
            <a:endParaRPr lang="en-NZ" dirty="0"/>
          </a:p>
          <a:p>
            <a:r>
              <a:rPr lang="en-GB" dirty="0"/>
              <a:t>		God, my salvation, leave me not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994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parents may betray,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care for me.</a:t>
            </a:r>
            <a:endParaRPr lang="en-NZ" dirty="0"/>
          </a:p>
          <a:p>
            <a:r>
              <a:rPr lang="en-GB" dirty="0"/>
              <a:t>		Teach 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your way;</a:t>
            </a:r>
            <a:endParaRPr lang="en-NZ" dirty="0"/>
          </a:p>
          <a:p>
            <a:r>
              <a:rPr lang="en-GB" dirty="0"/>
              <a:t>		on level paths lead me.</a:t>
            </a:r>
            <a:endParaRPr lang="en-NZ" dirty="0"/>
          </a:p>
          <a:p>
            <a:r>
              <a:rPr lang="en-GB" dirty="0"/>
              <a:t>	For all my foes in ambush wait;</a:t>
            </a:r>
            <a:endParaRPr lang="en-NZ" dirty="0"/>
          </a:p>
          <a:p>
            <a:r>
              <a:rPr lang="en-GB" dirty="0"/>
              <a:t>		my way is lined with those who hate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569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to my foes’ desire</a:t>
            </a:r>
            <a:endParaRPr lang="en-NZ" dirty="0"/>
          </a:p>
          <a:p>
            <a:r>
              <a:rPr lang="en-GB" dirty="0"/>
              <a:t>		hand me not over now!</a:t>
            </a:r>
            <a:endParaRPr lang="en-NZ" dirty="0"/>
          </a:p>
          <a:p>
            <a:r>
              <a:rPr lang="en-GB" dirty="0"/>
              <a:t>		They cunningly conspire</a:t>
            </a:r>
            <a:endParaRPr lang="en-NZ" dirty="0"/>
          </a:p>
          <a:p>
            <a:r>
              <a:rPr lang="en-GB" dirty="0"/>
              <a:t>		their charges false to vow.</a:t>
            </a:r>
            <a:endParaRPr lang="en-NZ" dirty="0"/>
          </a:p>
          <a:p>
            <a:r>
              <a:rPr lang="en-GB" dirty="0"/>
              <a:t>	Their </a:t>
            </a:r>
            <a:r>
              <a:rPr lang="en-GB" dirty="0" err="1"/>
              <a:t>ev’ry</a:t>
            </a:r>
            <a:r>
              <a:rPr lang="en-GB" dirty="0"/>
              <a:t> breath is cruelty;</a:t>
            </a:r>
            <a:endParaRPr lang="en-NZ" dirty="0"/>
          </a:p>
          <a:p>
            <a:r>
              <a:rPr lang="en-GB" dirty="0"/>
              <a:t>		how hopeless seems my cause to be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8884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42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2014-02-14T22:06:32Z</dcterms:created>
  <dcterms:modified xsi:type="dcterms:W3CDTF">2014-02-14T22:11:06Z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