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handoutMasterIdLst>
    <p:handoutMasterId r:id="rId6"/>
  </p:handoutMasterIdLst>
  <p:sldIdLst>
    <p:sldId id="259" r:id="rId2"/>
    <p:sldId id="260" r:id="rId3"/>
    <p:sldId id="262" r:id="rId4"/>
    <p:sldId id="261" r:id="rId5"/>
  </p:sldIdLst>
  <p:sldSz cx="9144000" cy="6858000" type="screen4x3"/>
  <p:notesSz cx="6858000" cy="9144000"/>
  <p:defaultTextStyle>
    <a:defPPr>
      <a:defRPr lang="en-N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590" autoAdjust="0"/>
  </p:normalViewPr>
  <p:slideViewPr>
    <p:cSldViewPr>
      <p:cViewPr varScale="1">
        <p:scale>
          <a:sx n="56" d="100"/>
          <a:sy n="56" d="100"/>
        </p:scale>
        <p:origin x="78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4880502E-F2F8-426D-942C-81109204786B}" type="datetimeFigureOut">
              <a:rPr lang="en-NZ"/>
              <a:pPr>
                <a:defRPr/>
              </a:pPr>
              <a:t>15/02/2014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15CCFEF-B045-4CA9-8D9B-92C518CC76AC}" type="slidenum">
              <a:rPr lang="en-NZ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4875880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0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NZ" altLang="en-US" noProof="0" smtClean="0"/>
          </a:p>
        </p:txBody>
      </p:sp>
      <p:sp>
        <p:nvSpPr>
          <p:cNvPr id="35851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NZ" altLang="en-US" noProof="0" smtClean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fld id="{DC86ED9C-540B-4750-A240-06C8D913EFD2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114553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33CD4DA3-6640-4071-AC8A-BBC120002B20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4232494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9C8D03AE-01B2-4A0D-8C9E-902AB4A61560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4112555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0648"/>
            <a:ext cx="9144000" cy="6120680"/>
          </a:xfrm>
        </p:spPr>
        <p:txBody>
          <a:bodyPr/>
          <a:lstStyle>
            <a:lvl1pPr marL="1255713" indent="-1255713"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1pPr>
            <a:lvl2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2pPr>
            <a:lvl3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3pPr>
            <a:lvl4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4pPr>
            <a:lvl5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67017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6570B161-DC27-489A-8E5F-1AC211287894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286363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21770CB8-795F-4A6D-8E10-438D2248F81E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162900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C1022D42-B984-42B7-BFA0-69D49C9F512C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800869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E2FD793F-3B10-491C-A105-B174905E421D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65587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CA043FC8-1410-4DD9-97C4-AD314302D072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876952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376F3ED7-0C5C-4FB0-959C-E12264533CE1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901373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NZ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B889B5BE-F086-4CFD-8E3E-D3E91F8CA56F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170412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00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260350"/>
            <a:ext cx="9144000" cy="612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NZ" altLang="en-US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79" r:id="rId1"/>
    <p:sldLayoutId id="2147483878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9pPr>
    </p:titleStyle>
    <p:bodyStyle>
      <a:lvl1pPr marL="1255713" indent="-125571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dirty="0" smtClean="0"/>
              <a:t>	</a:t>
            </a:r>
            <a:r>
              <a:rPr lang="en-GB" b="1" dirty="0">
                <a:solidFill>
                  <a:srgbClr val="FFFF00"/>
                </a:solidFill>
              </a:rPr>
              <a:t>To you, O </a:t>
            </a:r>
            <a:r>
              <a:rPr lang="en-GB" b="1" cap="all" dirty="0">
                <a:solidFill>
                  <a:srgbClr val="FFFF00"/>
                </a:solidFill>
              </a:rPr>
              <a:t>L</a:t>
            </a:r>
            <a:r>
              <a:rPr lang="en-GB" sz="2400" b="1" cap="all" dirty="0">
                <a:solidFill>
                  <a:srgbClr val="FFFF00"/>
                </a:solidFill>
              </a:rPr>
              <a:t>ord</a:t>
            </a:r>
            <a:r>
              <a:rPr lang="en-GB" b="1" dirty="0">
                <a:solidFill>
                  <a:srgbClr val="FFFF00"/>
                </a:solidFill>
              </a:rPr>
              <a:t>, I cry,</a:t>
            </a:r>
            <a:endParaRPr lang="en-NZ" b="1" dirty="0">
              <a:solidFill>
                <a:srgbClr val="FFFF00"/>
              </a:solidFill>
            </a:endParaRPr>
          </a:p>
          <a:p>
            <a:r>
              <a:rPr lang="en-GB" dirty="0"/>
              <a:t>		you are my rock alone;</a:t>
            </a:r>
            <a:endParaRPr lang="en-NZ" dirty="0"/>
          </a:p>
          <a:p>
            <a:r>
              <a:rPr lang="en-GB" dirty="0"/>
              <a:t>	and </a:t>
            </a:r>
            <a:r>
              <a:rPr lang="en-GB" cap="all" dirty="0"/>
              <a:t>L</a:t>
            </a:r>
            <a:r>
              <a:rPr lang="en-GB" sz="2400" cap="all" dirty="0"/>
              <a:t>ord</a:t>
            </a:r>
            <a:r>
              <a:rPr lang="en-GB" dirty="0"/>
              <a:t>, if you will silent be,</a:t>
            </a:r>
            <a:endParaRPr lang="en-NZ" dirty="0"/>
          </a:p>
          <a:p>
            <a:r>
              <a:rPr lang="en-GB" dirty="0"/>
              <a:t>		then to the pit I’m gone.</a:t>
            </a:r>
            <a:endParaRPr lang="en-NZ" dirty="0"/>
          </a:p>
          <a:p>
            <a:r>
              <a:rPr lang="en-GB" dirty="0"/>
              <a:t>	For mercy now I raise my plea;</a:t>
            </a:r>
            <a:endParaRPr lang="en-NZ" dirty="0"/>
          </a:p>
          <a:p>
            <a:r>
              <a:rPr lang="en-GB" dirty="0"/>
              <a:t>		you are my help alone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2291" name="Text Box 6"/>
          <p:cNvSpPr txBox="1">
            <a:spLocks noChangeArrowheads="1"/>
          </p:cNvSpPr>
          <p:nvPr/>
        </p:nvSpPr>
        <p:spPr bwMode="auto">
          <a:xfrm>
            <a:off x="34925" y="6524625"/>
            <a:ext cx="31686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200" dirty="0"/>
              <a:t>[Sing to the Lord </a:t>
            </a:r>
            <a:r>
              <a:rPr lang="en-NZ" altLang="en-US" sz="1200" dirty="0" smtClean="0"/>
              <a:t>28]</a:t>
            </a:r>
            <a:endParaRPr lang="en-NZ" alt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2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To your most holy place</a:t>
            </a:r>
            <a:endParaRPr lang="en-NZ" dirty="0"/>
          </a:p>
          <a:p>
            <a:r>
              <a:rPr lang="en-GB" dirty="0"/>
              <a:t>		I lift my hands again.</a:t>
            </a:r>
            <a:endParaRPr lang="en-NZ" dirty="0"/>
          </a:p>
          <a:p>
            <a:r>
              <a:rPr lang="en-GB" dirty="0"/>
              <a:t>	O do not class me with the vile,</a:t>
            </a:r>
            <a:endParaRPr lang="en-NZ" dirty="0"/>
          </a:p>
          <a:p>
            <a:r>
              <a:rPr lang="en-GB" dirty="0"/>
              <a:t>		along with wicked men,</a:t>
            </a:r>
            <a:endParaRPr lang="en-NZ" dirty="0"/>
          </a:p>
          <a:p>
            <a:r>
              <a:rPr lang="en-GB" dirty="0"/>
              <a:t>	who outwardly portray a smile</a:t>
            </a:r>
            <a:endParaRPr lang="en-NZ" dirty="0"/>
          </a:p>
          <a:p>
            <a:r>
              <a:rPr lang="en-GB" dirty="0"/>
              <a:t>		but harbour ill within</a:t>
            </a:r>
            <a:r>
              <a:rPr lang="en-GB" dirty="0" smtClean="0"/>
              <a:t>.</a:t>
            </a:r>
            <a:endParaRPr lang="en-NZ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3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Requite their evil deeds,</a:t>
            </a:r>
            <a:endParaRPr lang="en-NZ" dirty="0"/>
          </a:p>
          <a:p>
            <a:r>
              <a:rPr lang="en-GB" dirty="0"/>
              <a:t>		their practices repay!</a:t>
            </a:r>
            <a:endParaRPr lang="en-NZ" dirty="0"/>
          </a:p>
          <a:p>
            <a:r>
              <a:rPr lang="en-GB" dirty="0"/>
              <a:t>	Since they are blind to </a:t>
            </a:r>
            <a:r>
              <a:rPr lang="en-GB" cap="all" dirty="0"/>
              <a:t>G</a:t>
            </a:r>
            <a:r>
              <a:rPr lang="en-GB" sz="2400" cap="all" dirty="0"/>
              <a:t>od</a:t>
            </a:r>
            <a:r>
              <a:rPr lang="en-GB" dirty="0"/>
              <a:t>’s good deeds,</a:t>
            </a:r>
            <a:endParaRPr lang="en-NZ" dirty="0"/>
          </a:p>
          <a:p>
            <a:r>
              <a:rPr lang="en-GB" dirty="0"/>
              <a:t>		let them not see the day.</a:t>
            </a:r>
            <a:endParaRPr lang="en-NZ" dirty="0"/>
          </a:p>
          <a:p>
            <a:r>
              <a:rPr lang="en-GB" dirty="0"/>
              <a:t>	But I shall praise the </a:t>
            </a:r>
            <a:r>
              <a:rPr lang="en-GB" cap="all" dirty="0"/>
              <a:t>L</a:t>
            </a:r>
            <a:r>
              <a:rPr lang="en-GB" sz="2400" cap="all" dirty="0"/>
              <a:t>ord</a:t>
            </a:r>
            <a:r>
              <a:rPr lang="en-GB" dirty="0"/>
              <a:t> my strength,</a:t>
            </a:r>
            <a:endParaRPr lang="en-NZ" dirty="0"/>
          </a:p>
          <a:p>
            <a:r>
              <a:rPr lang="en-GB" dirty="0"/>
              <a:t>		who listens when I pray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870343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4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My joyful heart trusts him,</a:t>
            </a:r>
            <a:endParaRPr lang="en-NZ" dirty="0"/>
          </a:p>
          <a:p>
            <a:r>
              <a:rPr lang="en-GB" dirty="0"/>
              <a:t>		and thankfully I sing.</a:t>
            </a:r>
            <a:endParaRPr lang="en-NZ" dirty="0"/>
          </a:p>
          <a:p>
            <a:r>
              <a:rPr lang="en-GB" dirty="0"/>
              <a:t>	The </a:t>
            </a:r>
            <a:r>
              <a:rPr lang="en-GB" cap="all" dirty="0"/>
              <a:t>L</a:t>
            </a:r>
            <a:r>
              <a:rPr lang="en-GB" sz="2400" cap="all" dirty="0"/>
              <a:t>ord</a:t>
            </a:r>
            <a:r>
              <a:rPr lang="en-GB" dirty="0"/>
              <a:t> our strength and shield abides,</a:t>
            </a:r>
            <a:endParaRPr lang="en-NZ" dirty="0"/>
          </a:p>
          <a:p>
            <a:r>
              <a:rPr lang="en-GB" dirty="0"/>
              <a:t>		our saviour and our king.</a:t>
            </a:r>
            <a:endParaRPr lang="en-NZ" dirty="0"/>
          </a:p>
          <a:p>
            <a:r>
              <a:rPr lang="en-GB" dirty="0"/>
              <a:t>	O save and bless, and shepherd us,</a:t>
            </a:r>
            <a:endParaRPr lang="en-NZ" dirty="0"/>
          </a:p>
          <a:p>
            <a:r>
              <a:rPr lang="en-GB" dirty="0"/>
              <a:t>		and home, </a:t>
            </a:r>
            <a:r>
              <a:rPr lang="en-GB" cap="all" dirty="0"/>
              <a:t>L</a:t>
            </a:r>
            <a:r>
              <a:rPr lang="en-GB" sz="2400" cap="all" dirty="0"/>
              <a:t>ord</a:t>
            </a:r>
            <a:r>
              <a:rPr lang="en-GB" dirty="0"/>
              <a:t>, safely bring</a:t>
            </a:r>
            <a:r>
              <a:rPr lang="en-GB" dirty="0" smtClean="0"/>
              <a:t>!</a:t>
            </a:r>
            <a:endParaRPr lang="en-NZ" dirty="0"/>
          </a:p>
        </p:txBody>
      </p:sp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0" y="6021288"/>
            <a:ext cx="9144000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dirty="0"/>
              <a:t>Sing to the Lord </a:t>
            </a:r>
            <a:r>
              <a:rPr lang="en-NZ" altLang="en-US" sz="1000" dirty="0" smtClean="0"/>
              <a:t>28</a:t>
            </a:r>
            <a:endParaRPr lang="en-NZ" altLang="en-US" sz="1000" dirty="0"/>
          </a:p>
          <a:p>
            <a:pPr algn="r"/>
            <a:r>
              <a:rPr lang="en-GB" sz="1000" i="1" dirty="0"/>
              <a:t>Projected with permission</a:t>
            </a:r>
            <a:endParaRPr lang="en-NZ" sz="1000" i="1" dirty="0"/>
          </a:p>
          <a:p>
            <a:pPr algn="r"/>
            <a:r>
              <a:rPr lang="en-GB" sz="1000" dirty="0"/>
              <a:t>Text: John </a:t>
            </a:r>
            <a:r>
              <a:rPr lang="en-GB" sz="1000" dirty="0" err="1"/>
              <a:t>Goris</a:t>
            </a:r>
            <a:r>
              <a:rPr lang="en-GB" sz="1000" dirty="0"/>
              <a:t>, 2004, © </a:t>
            </a:r>
            <a:r>
              <a:rPr lang="en-GB" sz="1000" i="1" dirty="0"/>
              <a:t>Sing to the Lord</a:t>
            </a:r>
            <a:r>
              <a:rPr lang="en-GB" sz="1000" dirty="0"/>
              <a:t>, 2008</a:t>
            </a:r>
            <a:endParaRPr lang="en-NZ" sz="1000" dirty="0"/>
          </a:p>
          <a:p>
            <a:pPr algn="r"/>
            <a:r>
              <a:rPr lang="en-GB" sz="1000" dirty="0"/>
              <a:t>Tune: Adrian </a:t>
            </a:r>
            <a:r>
              <a:rPr lang="en-GB" sz="1000" dirty="0" err="1"/>
              <a:t>Hartog</a:t>
            </a:r>
            <a:r>
              <a:rPr lang="en-GB" sz="1000" dirty="0"/>
              <a:t>, 1954, </a:t>
            </a:r>
            <a:r>
              <a:rPr lang="en-GB" sz="1000" i="1" dirty="0"/>
              <a:t>Psalter Hymnal</a:t>
            </a:r>
            <a:r>
              <a:rPr lang="en-GB" sz="1000" dirty="0"/>
              <a:t>, </a:t>
            </a:r>
            <a:r>
              <a:rPr lang="en-GB" sz="1000" dirty="0" smtClean="0"/>
              <a:t>1957</a:t>
            </a:r>
            <a:endParaRPr lang="en-NZ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2</TotalTime>
  <Words>46</Words>
  <Application>Microsoft Office PowerPoint</Application>
  <PresentationFormat>On-screen Show (4:3)</PresentationFormat>
  <Paragraphs>29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Wingdings</vt:lpstr>
      <vt:lpstr>Calibri</vt:lpstr>
      <vt:lpstr>template</vt:lpstr>
      <vt:lpstr>PowerPoint Presentation</vt:lpstr>
      <vt:lpstr>PowerPoint Presentation</vt:lpstr>
      <vt:lpstr>PowerPoint Presentation</vt:lpstr>
      <vt:lpstr>PowerPoint Presentation</vt:lpstr>
    </vt:vector>
  </TitlesOfParts>
  <Company>org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pkbraam</dc:creator>
  <cp:lastModifiedBy>pkbraam</cp:lastModifiedBy>
  <cp:revision>1</cp:revision>
  <cp:lastPrinted>1601-01-01T00:00:00Z</cp:lastPrinted>
  <dcterms:created xsi:type="dcterms:W3CDTF">2014-02-14T22:12:20Z</dcterms:created>
  <dcterms:modified xsi:type="dcterms:W3CDTF">2014-02-14T22:14:53Z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