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47" d="100"/>
          <a:sy n="47" d="100"/>
        </p:scale>
        <p:origin x="119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E3F7938-7994-4241-A916-C2B0405BEA55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71584D-6B2D-4ACD-B0E8-9FC56565EFE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4049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3314C23-3C8C-4D04-A0E6-01EAACFD21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975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0DEE4A-D689-4B1B-BB31-5F7A3BCECE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37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07E6D7-3AFD-42BA-9F5D-1081B9AAB0A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653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5412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E5762B-FA72-43A9-AC71-3C9590AB46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10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AEE294-F487-4678-BE14-426961BF76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921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0B20B7-41E1-48CA-B461-1E36BF8602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2626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227853-A440-48DC-AEE9-9442DF8354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0608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7F8021-8F3A-4685-8165-BD49A3FDEC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372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E3A324-B611-483A-844D-93C2A55BFC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4654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687405-A61D-4559-B8C1-09F52710EA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075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give to Jehovah, </a:t>
            </a:r>
          </a:p>
          <a:p>
            <a:r>
              <a:rPr lang="en-GB" b="1" dirty="0" smtClean="0">
                <a:solidFill>
                  <a:srgbClr val="FFFF00"/>
                </a:solidFill>
              </a:rPr>
              <a:t>		</a:t>
            </a:r>
            <a:r>
              <a:rPr lang="en-GB" dirty="0" smtClean="0"/>
              <a:t>	</a:t>
            </a:r>
            <a:r>
              <a:rPr lang="en-GB" b="1" dirty="0" smtClean="0">
                <a:solidFill>
                  <a:srgbClr val="FFFF00"/>
                </a:solidFill>
              </a:rPr>
              <a:t>you </a:t>
            </a:r>
            <a:r>
              <a:rPr lang="en-GB" b="1" dirty="0">
                <a:solidFill>
                  <a:srgbClr val="FFFF00"/>
                </a:solidFill>
              </a:rPr>
              <a:t>sons </a:t>
            </a:r>
            <a:r>
              <a:rPr lang="en-GB" dirty="0"/>
              <a:t>of the mighty </a:t>
            </a:r>
            <a:r>
              <a:rPr lang="en-GB" dirty="0" smtClean="0"/>
              <a:t>–</a:t>
            </a:r>
            <a:endParaRPr lang="en-NZ" dirty="0"/>
          </a:p>
          <a:p>
            <a:r>
              <a:rPr lang="en-GB" dirty="0"/>
              <a:t>		both glory and strength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to </a:t>
            </a:r>
            <a:r>
              <a:rPr lang="en-GB" dirty="0"/>
              <a:t>Jehovah accord!</a:t>
            </a:r>
            <a:endParaRPr lang="en-NZ" dirty="0"/>
          </a:p>
          <a:p>
            <a:r>
              <a:rPr lang="en-GB" dirty="0"/>
              <a:t>	O give to the name of </a:t>
            </a:r>
            <a:endParaRPr lang="en-GB" dirty="0" smtClean="0"/>
          </a:p>
          <a:p>
            <a:r>
              <a:rPr lang="en-GB" dirty="0"/>
              <a:t>	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his great </a:t>
            </a:r>
            <a:r>
              <a:rPr lang="en-GB" dirty="0" smtClean="0"/>
              <a:t>honour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in splendour of holiness </a:t>
            </a:r>
            <a:endParaRPr lang="en-GB" dirty="0" smtClean="0"/>
          </a:p>
          <a:p>
            <a:r>
              <a:rPr lang="en-GB" dirty="0"/>
              <a:t>			worship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 smtClean="0"/>
              <a:t>The </a:t>
            </a:r>
            <a:r>
              <a:rPr lang="en-GB" dirty="0"/>
              <a:t>voice of Jehovah </a:t>
            </a:r>
            <a:endParaRPr lang="en-GB" dirty="0" smtClean="0"/>
          </a:p>
          <a:p>
            <a:r>
              <a:rPr lang="en-GB" dirty="0"/>
              <a:t>			resounds on the waters!</a:t>
            </a:r>
            <a:endParaRPr lang="en-NZ" dirty="0"/>
          </a:p>
          <a:p>
            <a:r>
              <a:rPr lang="en-GB" dirty="0"/>
              <a:t>		The </a:t>
            </a:r>
            <a:r>
              <a:rPr lang="en-GB" dirty="0" err="1"/>
              <a:t>glo-ri-ous</a:t>
            </a:r>
            <a:r>
              <a:rPr lang="en-GB" dirty="0"/>
              <a:t> God </a:t>
            </a:r>
            <a:endParaRPr lang="en-GB" dirty="0" smtClean="0"/>
          </a:p>
          <a:p>
            <a:r>
              <a:rPr lang="en-GB" dirty="0"/>
              <a:t>			thunders forth from the </a:t>
            </a:r>
            <a:r>
              <a:rPr lang="en-GB" dirty="0" smtClean="0"/>
              <a:t>height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upon the </a:t>
            </a:r>
            <a:endParaRPr lang="en-GB" dirty="0" smtClean="0"/>
          </a:p>
          <a:p>
            <a:r>
              <a:rPr lang="en-GB" dirty="0"/>
              <a:t>			great sweep of the </a:t>
            </a:r>
            <a:r>
              <a:rPr lang="en-GB" dirty="0" smtClean="0"/>
              <a:t>waters </a:t>
            </a:r>
            <a:r>
              <a:rPr lang="en-GB" dirty="0"/>
              <a:t>–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voice in splendour, </a:t>
            </a:r>
            <a:endParaRPr lang="en-GB" dirty="0" smtClean="0"/>
          </a:p>
          <a:p>
            <a:r>
              <a:rPr lang="en-GB" dirty="0"/>
              <a:t>	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</a:t>
            </a:r>
            <a:r>
              <a:rPr lang="en-GB" dirty="0" smtClean="0"/>
              <a:t>voice </a:t>
            </a:r>
            <a:r>
              <a:rPr lang="en-GB" dirty="0"/>
              <a:t>in might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smtClean="0"/>
              <a:t>The </a:t>
            </a:r>
            <a:r>
              <a:rPr lang="en-GB" dirty="0"/>
              <a:t>voice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breaks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in </a:t>
            </a:r>
            <a:r>
              <a:rPr lang="en-GB" dirty="0"/>
              <a:t>pieces the </a:t>
            </a:r>
            <a:r>
              <a:rPr lang="en-GB" dirty="0" smtClean="0"/>
              <a:t>cedars </a:t>
            </a:r>
            <a:r>
              <a:rPr lang="en-GB" dirty="0"/>
              <a:t>–</a:t>
            </a:r>
            <a:endParaRPr lang="en-NZ" dirty="0"/>
          </a:p>
          <a:p>
            <a:r>
              <a:rPr lang="en-GB" dirty="0"/>
              <a:t>		Jehovah rips Lebanon’s </a:t>
            </a:r>
            <a:endParaRPr lang="en-GB" dirty="0" smtClean="0"/>
          </a:p>
          <a:p>
            <a:r>
              <a:rPr lang="en-GB" dirty="0"/>
              <a:t>			cedars apart!</a:t>
            </a:r>
            <a:endParaRPr lang="en-NZ" dirty="0"/>
          </a:p>
          <a:p>
            <a:r>
              <a:rPr lang="en-GB" dirty="0"/>
              <a:t>	The slopes of Mount Hermon – </a:t>
            </a:r>
            <a:endParaRPr lang="en-GB" dirty="0" smtClean="0"/>
          </a:p>
          <a:p>
            <a:r>
              <a:rPr lang="en-GB" dirty="0"/>
              <a:t>			like calves </a:t>
            </a:r>
            <a:r>
              <a:rPr lang="en-GB" dirty="0" smtClean="0"/>
              <a:t>they </a:t>
            </a:r>
            <a:r>
              <a:rPr lang="en-GB" dirty="0"/>
              <a:t>are leaping –</a:t>
            </a:r>
            <a:endParaRPr lang="en-NZ" dirty="0"/>
          </a:p>
          <a:p>
            <a:r>
              <a:rPr lang="en-GB" dirty="0"/>
              <a:t>		and Lebanon’s hills like </a:t>
            </a:r>
            <a:endParaRPr lang="en-GB" dirty="0" smtClean="0"/>
          </a:p>
          <a:p>
            <a:r>
              <a:rPr lang="en-GB" dirty="0"/>
              <a:t>			young antelope </a:t>
            </a:r>
            <a:r>
              <a:rPr lang="en-GB" dirty="0" smtClean="0"/>
              <a:t>start!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8021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 smtClean="0"/>
              <a:t>The </a:t>
            </a:r>
            <a:r>
              <a:rPr lang="en-GB" dirty="0"/>
              <a:t>voice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strikes </a:t>
            </a:r>
            <a:endParaRPr lang="en-GB" dirty="0" smtClean="0"/>
          </a:p>
          <a:p>
            <a:r>
              <a:rPr lang="en-GB" dirty="0"/>
              <a:t>			with flashes of </a:t>
            </a:r>
            <a:r>
              <a:rPr lang="en-GB" dirty="0" smtClean="0"/>
              <a:t>lightning</a:t>
            </a:r>
            <a:endParaRPr lang="en-NZ" dirty="0"/>
          </a:p>
          <a:p>
            <a:r>
              <a:rPr lang="en-GB" dirty="0"/>
              <a:t>		and causes the fi-</a:t>
            </a:r>
            <a:r>
              <a:rPr lang="en-GB" dirty="0" err="1"/>
              <a:t>er</a:t>
            </a:r>
            <a:r>
              <a:rPr lang="en-GB" dirty="0"/>
              <a:t>-y </a:t>
            </a:r>
            <a:endParaRPr lang="en-GB" dirty="0" smtClean="0"/>
          </a:p>
          <a:p>
            <a:r>
              <a:rPr lang="en-GB" dirty="0"/>
              <a:t>			flashes to break!</a:t>
            </a:r>
            <a:endParaRPr lang="en-NZ" dirty="0"/>
          </a:p>
          <a:p>
            <a:r>
              <a:rPr lang="en-GB" dirty="0"/>
              <a:t>	The voice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makes </a:t>
            </a:r>
            <a:endParaRPr lang="en-GB" dirty="0" smtClean="0"/>
          </a:p>
          <a:p>
            <a:r>
              <a:rPr lang="en-GB" dirty="0"/>
              <a:t>			the wilderness </a:t>
            </a:r>
            <a:r>
              <a:rPr lang="en-GB" dirty="0" smtClean="0"/>
              <a:t>tremble </a:t>
            </a:r>
            <a:r>
              <a:rPr lang="en-GB" dirty="0"/>
              <a:t>–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makes the desert </a:t>
            </a:r>
            <a:endParaRPr lang="en-GB" dirty="0" smtClean="0"/>
          </a:p>
          <a:p>
            <a:r>
              <a:rPr lang="en-GB" dirty="0"/>
              <a:t>			of </a:t>
            </a:r>
            <a:r>
              <a:rPr lang="en-GB" dirty="0" err="1"/>
              <a:t>Kadesh</a:t>
            </a:r>
            <a:r>
              <a:rPr lang="en-GB" dirty="0"/>
              <a:t> to </a:t>
            </a:r>
            <a:r>
              <a:rPr lang="en-GB" dirty="0" smtClean="0"/>
              <a:t>shake!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677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 smtClean="0"/>
              <a:t>The </a:t>
            </a:r>
            <a:r>
              <a:rPr lang="en-GB" dirty="0"/>
              <a:t>voice of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calls </a:t>
            </a:r>
            <a:endParaRPr lang="en-GB" dirty="0" smtClean="0"/>
          </a:p>
          <a:p>
            <a:r>
              <a:rPr lang="en-GB" dirty="0"/>
              <a:t>			the deer into </a:t>
            </a:r>
            <a:r>
              <a:rPr lang="en-GB" dirty="0" smtClean="0"/>
              <a:t>labour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the high standing forest </a:t>
            </a:r>
            <a:endParaRPr lang="en-GB" dirty="0" smtClean="0"/>
          </a:p>
          <a:p>
            <a:r>
              <a:rPr lang="en-GB" dirty="0"/>
              <a:t>			of trees it strips </a:t>
            </a:r>
            <a:r>
              <a:rPr lang="en-GB" dirty="0" smtClean="0"/>
              <a:t>bare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And all of the length and </a:t>
            </a:r>
            <a:endParaRPr lang="en-GB" dirty="0" smtClean="0"/>
          </a:p>
          <a:p>
            <a:r>
              <a:rPr lang="en-GB" dirty="0"/>
              <a:t>			the breadth of his </a:t>
            </a:r>
            <a:r>
              <a:rPr lang="en-GB" dirty="0" smtClean="0"/>
              <a:t>temple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smtClean="0"/>
              <a:t>and </a:t>
            </a:r>
            <a:r>
              <a:rPr lang="en-GB" dirty="0"/>
              <a:t>all things within it, </a:t>
            </a:r>
            <a:endParaRPr lang="en-GB" dirty="0" smtClean="0"/>
          </a:p>
          <a:p>
            <a:r>
              <a:rPr lang="en-GB" dirty="0"/>
              <a:t>			his glory declare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184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 smtClean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on his throne sat </a:t>
            </a:r>
            <a:endParaRPr lang="en-GB" dirty="0" smtClean="0"/>
          </a:p>
          <a:p>
            <a:r>
              <a:rPr lang="en-GB" dirty="0"/>
              <a:t>			above the great </a:t>
            </a:r>
            <a:r>
              <a:rPr lang="en-GB" dirty="0" smtClean="0"/>
              <a:t>deluge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now is King, </a:t>
            </a:r>
            <a:endParaRPr lang="en-GB" dirty="0" smtClean="0"/>
          </a:p>
          <a:p>
            <a:r>
              <a:rPr lang="en-GB" dirty="0"/>
              <a:t>			and his reign will not </a:t>
            </a:r>
            <a:r>
              <a:rPr lang="en-GB" dirty="0" smtClean="0"/>
              <a:t>cease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the one who </a:t>
            </a:r>
            <a:endParaRPr lang="en-GB" dirty="0" smtClean="0"/>
          </a:p>
          <a:p>
            <a:r>
              <a:rPr lang="en-GB" dirty="0"/>
              <a:t>			gives strength to his </a:t>
            </a:r>
            <a:r>
              <a:rPr lang="en-GB" dirty="0" smtClean="0"/>
              <a:t>people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the one who </a:t>
            </a:r>
            <a:endParaRPr lang="en-GB" dirty="0" smtClean="0"/>
          </a:p>
          <a:p>
            <a:r>
              <a:rPr lang="en-GB"/>
              <a:t>			will </a:t>
            </a:r>
            <a:r>
              <a:rPr lang="en-GB" dirty="0"/>
              <a:t>bless them with </a:t>
            </a:r>
            <a:r>
              <a:rPr lang="en-GB" dirty="0" smtClean="0"/>
              <a:t>peace!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34670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29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The Book of Psalms for Singing</a:t>
            </a:r>
            <a:r>
              <a:rPr lang="en-GB" sz="1000" dirty="0"/>
              <a:t>, 1973,</a:t>
            </a:r>
            <a:br>
              <a:rPr lang="en-GB" sz="1000" dirty="0"/>
            </a:br>
            <a:r>
              <a:rPr lang="en-GB" sz="1000" dirty="0"/>
              <a:t>© Crown and Covenant Publications, 1973, alt.</a:t>
            </a:r>
            <a:endParaRPr lang="en-NZ" sz="1000" dirty="0"/>
          </a:p>
          <a:p>
            <a:pPr algn="r"/>
            <a:r>
              <a:rPr lang="en-GB" sz="1000" dirty="0"/>
              <a:t>Tune: Charles H. Gabriel, </a:t>
            </a:r>
            <a:r>
              <a:rPr lang="en-GB" sz="1000" dirty="0" smtClean="0"/>
              <a:t>1912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</TotalTime>
  <Words>36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4</cp:revision>
  <cp:lastPrinted>1601-01-01T00:00:00Z</cp:lastPrinted>
  <dcterms:created xsi:type="dcterms:W3CDTF">2014-02-14T22:15:04Z</dcterms:created>
  <dcterms:modified xsi:type="dcterms:W3CDTF">2014-02-19T03:05:27Z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