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2AA4A34-3E09-4AE5-83AD-46099ECA22BC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67ABA8-EEEE-4CDA-8069-2580E0FE550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6927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ED5DF22-5508-4067-8578-19EA7D9899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667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C8E3AD-1A3D-45BB-9569-2EC539981A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759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081416-C23B-4ECF-844B-A34C602CA8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859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741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8B6E1F-325A-4069-A382-87440D4C90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791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345042-AAEB-49B0-ADD9-68D690346D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2243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46FE05-2C47-47EF-84B2-3513E5EA14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785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185905-B5F8-4BCF-B99C-935146B808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778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EAF16-E49F-4F51-B161-276C6F6D0A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402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5DB66A-9E29-47C1-91DC-060C18BF69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457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0892A6-797B-435F-9855-C0ACEC45A0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846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In you,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I take refuge,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 call upon your name;</a:t>
            </a:r>
            <a:endParaRPr lang="en-NZ" dirty="0"/>
          </a:p>
          <a:p>
            <a:r>
              <a:rPr lang="en-GB" dirty="0"/>
              <a:t>		in righteousness deliver,</a:t>
            </a:r>
            <a:endParaRPr lang="en-NZ" dirty="0"/>
          </a:p>
          <a:p>
            <a:r>
              <a:rPr lang="en-GB" dirty="0"/>
              <a:t>		let me not suffer shame.</a:t>
            </a:r>
            <a:endParaRPr lang="en-NZ" dirty="0"/>
          </a:p>
          <a:p>
            <a:r>
              <a:rPr lang="en-GB" dirty="0"/>
              <a:t>	Incline your ear to hear me</a:t>
            </a:r>
            <a:endParaRPr lang="en-NZ" dirty="0"/>
          </a:p>
          <a:p>
            <a:r>
              <a:rPr lang="en-GB" dirty="0"/>
              <a:t>		and swift </a:t>
            </a:r>
            <a:r>
              <a:rPr lang="en-GB" dirty="0" err="1"/>
              <a:t>deliv’rance</a:t>
            </a:r>
            <a:r>
              <a:rPr lang="en-GB" dirty="0"/>
              <a:t> send.</a:t>
            </a:r>
            <a:endParaRPr lang="en-NZ" dirty="0"/>
          </a:p>
          <a:p>
            <a:r>
              <a:rPr lang="en-GB" dirty="0"/>
              <a:t>		L</a:t>
            </a:r>
            <a:r>
              <a:rPr lang="en-GB" sz="2400" cap="all" dirty="0"/>
              <a:t>ord</a:t>
            </a:r>
            <a:r>
              <a:rPr lang="en-GB" dirty="0"/>
              <a:t>, be to me a strong rock,</a:t>
            </a:r>
            <a:endParaRPr lang="en-NZ" dirty="0"/>
          </a:p>
          <a:p>
            <a:r>
              <a:rPr lang="en-GB" dirty="0"/>
              <a:t>		a fortress to defend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O love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 godly!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the faithful keeps,</a:t>
            </a:r>
            <a:endParaRPr lang="en-NZ" dirty="0"/>
          </a:p>
          <a:p>
            <a:r>
              <a:rPr lang="en-GB" dirty="0"/>
              <a:t>		but he repays the haughty,</a:t>
            </a:r>
            <a:endParaRPr lang="en-NZ" dirty="0"/>
          </a:p>
          <a:p>
            <a:r>
              <a:rPr lang="en-GB" dirty="0"/>
              <a:t>		that what he sows he reaps.</a:t>
            </a:r>
            <a:endParaRPr lang="en-NZ" dirty="0"/>
          </a:p>
          <a:p>
            <a:r>
              <a:rPr lang="en-GB" dirty="0"/>
              <a:t>	So come then, be courageous!</a:t>
            </a:r>
            <a:endParaRPr lang="en-NZ" dirty="0"/>
          </a:p>
          <a:p>
            <a:r>
              <a:rPr lang="en-GB" dirty="0"/>
              <a:t>		new strength your heart he’ll give.</a:t>
            </a:r>
            <a:endParaRPr lang="en-NZ" dirty="0"/>
          </a:p>
          <a:p>
            <a:r>
              <a:rPr lang="en-GB" dirty="0"/>
              <a:t>		All those who hope with patience</a:t>
            </a:r>
            <a:endParaRPr lang="en-NZ" dirty="0"/>
          </a:p>
          <a:p>
            <a:r>
              <a:rPr lang="en-GB" dirty="0"/>
              <a:t>		in God the L</a:t>
            </a:r>
            <a:r>
              <a:rPr lang="en-GB" sz="2400" cap="all" dirty="0"/>
              <a:t>ord</a:t>
            </a:r>
            <a:r>
              <a:rPr lang="en-GB" dirty="0"/>
              <a:t> shall live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31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Composite,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Alexander Ewing, </a:t>
            </a:r>
            <a:r>
              <a:rPr lang="en-GB" sz="1000" dirty="0" smtClean="0"/>
              <a:t>1853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are my rock and fortress;</a:t>
            </a:r>
            <a:endParaRPr lang="en-NZ" dirty="0"/>
          </a:p>
          <a:p>
            <a:r>
              <a:rPr lang="en-GB" dirty="0"/>
              <a:t>		for your sake lead and guide.</a:t>
            </a:r>
            <a:endParaRPr lang="en-NZ" dirty="0"/>
          </a:p>
          <a:p>
            <a:r>
              <a:rPr lang="en-GB" dirty="0"/>
              <a:t>		You are my strength, O free me</a:t>
            </a:r>
            <a:endParaRPr lang="en-NZ" dirty="0"/>
          </a:p>
          <a:p>
            <a:r>
              <a:rPr lang="en-GB" dirty="0"/>
              <a:t>		from nets they like to hide.</a:t>
            </a:r>
            <a:endParaRPr lang="en-NZ" dirty="0"/>
          </a:p>
          <a:p>
            <a:r>
              <a:rPr lang="en-GB" dirty="0"/>
              <a:t>	Into your hand my spirit</a:t>
            </a:r>
            <a:endParaRPr lang="en-NZ" dirty="0"/>
          </a:p>
          <a:p>
            <a:r>
              <a:rPr lang="en-GB" dirty="0"/>
              <a:t>		I now entrust to you,</a:t>
            </a:r>
            <a:endParaRPr lang="en-NZ" dirty="0"/>
          </a:p>
          <a:p>
            <a:r>
              <a:rPr lang="en-GB" dirty="0"/>
              <a:t>		O L</a:t>
            </a:r>
            <a:r>
              <a:rPr lang="en-GB" sz="2400" cap="all" dirty="0"/>
              <a:t>ord</a:t>
            </a:r>
            <a:r>
              <a:rPr lang="en-GB" dirty="0"/>
              <a:t> of my redemption,</a:t>
            </a:r>
            <a:endParaRPr lang="en-NZ" dirty="0"/>
          </a:p>
          <a:p>
            <a:r>
              <a:rPr lang="en-GB" dirty="0"/>
              <a:t>		whose word is ever true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hate those serving idols,</a:t>
            </a:r>
            <a:endParaRPr lang="en-NZ" dirty="0"/>
          </a:p>
          <a:p>
            <a:r>
              <a:rPr lang="en-GB" dirty="0"/>
              <a:t>		but in the L</a:t>
            </a:r>
            <a:r>
              <a:rPr lang="en-GB" sz="2400" cap="all" dirty="0"/>
              <a:t>ord</a:t>
            </a:r>
            <a:r>
              <a:rPr lang="en-GB" dirty="0"/>
              <a:t> I rest.</a:t>
            </a:r>
            <a:endParaRPr lang="en-NZ" dirty="0"/>
          </a:p>
          <a:p>
            <a:r>
              <a:rPr lang="en-GB" dirty="0"/>
              <a:t>		Your love gives me great gladness;</a:t>
            </a:r>
            <a:endParaRPr lang="en-NZ" dirty="0"/>
          </a:p>
          <a:p>
            <a:r>
              <a:rPr lang="en-GB" dirty="0"/>
              <a:t>		you saw me when oppressed.</a:t>
            </a:r>
            <a:endParaRPr lang="en-NZ" dirty="0"/>
          </a:p>
          <a:p>
            <a:r>
              <a:rPr lang="en-GB" dirty="0"/>
              <a:t>	You’ve known my soul’s afflictions,</a:t>
            </a:r>
            <a:endParaRPr lang="en-NZ" dirty="0"/>
          </a:p>
          <a:p>
            <a:r>
              <a:rPr lang="en-GB" dirty="0"/>
              <a:t>		kept me from hostile hand.</a:t>
            </a:r>
            <a:endParaRPr lang="en-NZ" dirty="0"/>
          </a:p>
          <a:p>
            <a:r>
              <a:rPr lang="en-GB" dirty="0"/>
              <a:t>		My feet you have established</a:t>
            </a:r>
            <a:endParaRPr lang="en-NZ" dirty="0"/>
          </a:p>
          <a:p>
            <a:r>
              <a:rPr lang="en-GB" dirty="0"/>
              <a:t>		where they have room to stand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32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Be merciful to me, 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send my soul relief;</a:t>
            </a:r>
            <a:endParaRPr lang="en-NZ" dirty="0"/>
          </a:p>
          <a:p>
            <a:r>
              <a:rPr lang="en-GB" dirty="0"/>
              <a:t>		my eye, my soul, my body</a:t>
            </a:r>
            <a:endParaRPr lang="en-NZ" dirty="0"/>
          </a:p>
          <a:p>
            <a:r>
              <a:rPr lang="en-GB" dirty="0"/>
              <a:t>		are all consumed with grief;</a:t>
            </a:r>
            <a:endParaRPr lang="en-NZ" dirty="0"/>
          </a:p>
          <a:p>
            <a:r>
              <a:rPr lang="en-GB" dirty="0"/>
              <a:t>	my life is drained by sorrow,</a:t>
            </a:r>
            <a:endParaRPr lang="en-NZ" dirty="0"/>
          </a:p>
          <a:p>
            <a:r>
              <a:rPr lang="en-GB" dirty="0"/>
              <a:t>		my years with sighing spent;</a:t>
            </a:r>
            <a:endParaRPr lang="en-NZ" dirty="0"/>
          </a:p>
          <a:p>
            <a:r>
              <a:rPr lang="en-GB" dirty="0"/>
              <a:t>		I’ve lost my strength by sinning;</a:t>
            </a:r>
            <a:endParaRPr lang="en-NZ" dirty="0"/>
          </a:p>
          <a:p>
            <a:r>
              <a:rPr lang="en-GB" dirty="0"/>
              <a:t>		my bones are weak and bent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966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My adversaries mock me,</a:t>
            </a:r>
            <a:endParaRPr lang="en-NZ" dirty="0"/>
          </a:p>
          <a:p>
            <a:r>
              <a:rPr lang="en-GB" dirty="0"/>
              <a:t>		my neighbours look with dread,</a:t>
            </a:r>
            <a:endParaRPr lang="en-NZ" dirty="0"/>
          </a:p>
          <a:p>
            <a:r>
              <a:rPr lang="en-GB" dirty="0"/>
              <a:t>		my friends do not come near me,</a:t>
            </a:r>
            <a:endParaRPr lang="en-NZ" dirty="0"/>
          </a:p>
          <a:p>
            <a:r>
              <a:rPr lang="en-GB" dirty="0"/>
              <a:t>		they’ve turned around and fled.</a:t>
            </a:r>
            <a:endParaRPr lang="en-NZ" dirty="0"/>
          </a:p>
          <a:p>
            <a:r>
              <a:rPr lang="en-GB" dirty="0"/>
              <a:t>	Forgotten like a dead man,</a:t>
            </a:r>
            <a:endParaRPr lang="en-NZ" dirty="0"/>
          </a:p>
          <a:p>
            <a:r>
              <a:rPr lang="en-GB" dirty="0"/>
              <a:t>		I’m like a broken pot.</a:t>
            </a:r>
            <a:endParaRPr lang="en-NZ" dirty="0"/>
          </a:p>
          <a:p>
            <a:r>
              <a:rPr lang="en-GB" dirty="0"/>
              <a:t>		Theirs whispers terrify me –</a:t>
            </a:r>
            <a:endParaRPr lang="en-NZ" dirty="0"/>
          </a:p>
          <a:p>
            <a:r>
              <a:rPr lang="en-GB" dirty="0"/>
              <a:t>		because my death they plot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688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foes conspire against me</a:t>
            </a:r>
            <a:endParaRPr lang="en-NZ" dirty="0"/>
          </a:p>
          <a:p>
            <a:r>
              <a:rPr lang="en-GB" dirty="0"/>
              <a:t>		to take away my life,</a:t>
            </a:r>
            <a:endParaRPr lang="en-NZ" dirty="0"/>
          </a:p>
          <a:p>
            <a:r>
              <a:rPr lang="en-GB" dirty="0"/>
              <a:t>		I trust you for protection,</a:t>
            </a:r>
            <a:endParaRPr lang="en-NZ" dirty="0"/>
          </a:p>
          <a:p>
            <a:r>
              <a:rPr lang="en-GB" dirty="0"/>
              <a:t>		for dangers, L</a:t>
            </a:r>
            <a:r>
              <a:rPr lang="en-GB" sz="2400" cap="all" dirty="0"/>
              <a:t>ord</a:t>
            </a:r>
            <a:r>
              <a:rPr lang="en-GB" dirty="0"/>
              <a:t>, are rife.</a:t>
            </a:r>
            <a:endParaRPr lang="en-NZ" dirty="0"/>
          </a:p>
          <a:p>
            <a:r>
              <a:rPr lang="en-GB" dirty="0"/>
              <a:t>	Let light from your good presence</a:t>
            </a:r>
            <a:endParaRPr lang="en-NZ" dirty="0"/>
          </a:p>
          <a:p>
            <a:r>
              <a:rPr lang="en-GB" dirty="0"/>
              <a:t>		upon your servant shine;</a:t>
            </a:r>
            <a:endParaRPr lang="en-NZ" dirty="0"/>
          </a:p>
          <a:p>
            <a:r>
              <a:rPr lang="en-GB" dirty="0"/>
              <a:t>		and in your </a:t>
            </a:r>
            <a:r>
              <a:rPr lang="en-GB" dirty="0" err="1"/>
              <a:t>lovingkindness</a:t>
            </a:r>
            <a:endParaRPr lang="en-NZ" dirty="0"/>
          </a:p>
          <a:p>
            <a:r>
              <a:rPr lang="en-GB" dirty="0"/>
              <a:t>		make your salvation mine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39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me not be ashamed,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 call on you to save.</a:t>
            </a:r>
            <a:endParaRPr lang="en-NZ" dirty="0"/>
          </a:p>
          <a:p>
            <a:r>
              <a:rPr lang="en-GB" dirty="0"/>
              <a:t>		The wicked put to silence,</a:t>
            </a:r>
            <a:endParaRPr lang="en-NZ" dirty="0"/>
          </a:p>
          <a:p>
            <a:r>
              <a:rPr lang="en-GB" dirty="0"/>
              <a:t>		ashamed, into the grave.</a:t>
            </a:r>
            <a:endParaRPr lang="en-NZ" dirty="0"/>
          </a:p>
          <a:p>
            <a:r>
              <a:rPr lang="en-GB" dirty="0"/>
              <a:t>	Let lying lips be silenced –</a:t>
            </a:r>
            <a:endParaRPr lang="en-NZ" dirty="0"/>
          </a:p>
          <a:p>
            <a:r>
              <a:rPr lang="en-GB" dirty="0"/>
              <a:t>		the speech of insolence –</a:t>
            </a:r>
            <a:endParaRPr lang="en-NZ" dirty="0"/>
          </a:p>
          <a:p>
            <a:r>
              <a:rPr lang="en-GB" dirty="0"/>
              <a:t>		who boldly blame the righteous</a:t>
            </a:r>
            <a:endParaRPr lang="en-NZ" dirty="0"/>
          </a:p>
          <a:p>
            <a:r>
              <a:rPr lang="en-GB" dirty="0"/>
              <a:t>		and proudly show contempt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7323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/>
              <a:t>How great the good you’ve gathered</a:t>
            </a:r>
            <a:endParaRPr lang="en-NZ" dirty="0"/>
          </a:p>
          <a:p>
            <a:r>
              <a:rPr lang="en-GB" dirty="0"/>
              <a:t>		for those revering you,</a:t>
            </a:r>
            <a:endParaRPr lang="en-NZ" dirty="0"/>
          </a:p>
          <a:p>
            <a:r>
              <a:rPr lang="en-GB" dirty="0"/>
              <a:t>		stored up for all who trust you</a:t>
            </a:r>
            <a:endParaRPr lang="en-NZ" dirty="0"/>
          </a:p>
          <a:p>
            <a:r>
              <a:rPr lang="en-GB" dirty="0"/>
              <a:t>		where sons of men may view.</a:t>
            </a:r>
            <a:endParaRPr lang="en-NZ" dirty="0"/>
          </a:p>
          <a:p>
            <a:r>
              <a:rPr lang="en-GB" dirty="0"/>
              <a:t>	You hide them by your presence</a:t>
            </a:r>
            <a:endParaRPr lang="en-NZ" dirty="0"/>
          </a:p>
          <a:p>
            <a:r>
              <a:rPr lang="en-GB" dirty="0"/>
              <a:t>		from all men plotting wrongs;</a:t>
            </a:r>
            <a:endParaRPr lang="en-NZ" dirty="0"/>
          </a:p>
          <a:p>
            <a:r>
              <a:rPr lang="en-GB" dirty="0"/>
              <a:t>		you keep them in your shelter</a:t>
            </a:r>
            <a:endParaRPr lang="en-NZ" dirty="0"/>
          </a:p>
          <a:p>
            <a:r>
              <a:rPr lang="en-GB" dirty="0"/>
              <a:t>		safe from the strife of tongues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587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be blest forever,</a:t>
            </a:r>
            <a:endParaRPr lang="en-NZ" dirty="0"/>
          </a:p>
          <a:p>
            <a:r>
              <a:rPr lang="en-GB" dirty="0"/>
              <a:t>		he showed his love to me;</a:t>
            </a:r>
            <a:endParaRPr lang="en-NZ" dirty="0"/>
          </a:p>
          <a:p>
            <a:r>
              <a:rPr lang="en-GB" dirty="0"/>
              <a:t>		besieged once like a city,</a:t>
            </a:r>
            <a:endParaRPr lang="en-NZ" dirty="0"/>
          </a:p>
          <a:p>
            <a:r>
              <a:rPr lang="en-GB" dirty="0"/>
              <a:t>		I faced the enemy.</a:t>
            </a:r>
            <a:endParaRPr lang="en-NZ" dirty="0"/>
          </a:p>
          <a:p>
            <a:r>
              <a:rPr lang="en-GB" dirty="0"/>
              <a:t>	I said when filled with panic,</a:t>
            </a:r>
            <a:endParaRPr lang="en-NZ" dirty="0"/>
          </a:p>
          <a:p>
            <a:r>
              <a:rPr lang="en-GB" dirty="0"/>
              <a:t>		“I’m cut off from your sight.”</a:t>
            </a:r>
            <a:endParaRPr lang="en-NZ" dirty="0"/>
          </a:p>
          <a:p>
            <a:r>
              <a:rPr lang="en-GB" dirty="0"/>
              <a:t>		But still you heard my pleading</a:t>
            </a:r>
            <a:endParaRPr lang="en-NZ" dirty="0"/>
          </a:p>
          <a:p>
            <a:r>
              <a:rPr lang="en-GB" dirty="0"/>
              <a:t>		when I cried out in fright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4013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49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2014-02-14T22:29:31Z</dcterms:created>
  <dcterms:modified xsi:type="dcterms:W3CDTF">2014-02-14T22:33:36Z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