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89C9AAA-DB8C-4E09-B480-725FD890BF16}" type="datetimeFigureOut">
              <a:rPr lang="en-NZ"/>
              <a:pPr>
                <a:defRPr/>
              </a:pPr>
              <a:t>15/02/2014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BBDD6F-7445-4778-8177-4AE0042227D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3700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DB5C6CF-C2BE-4E07-9DD5-F2E2E8525A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171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C9583A-FE33-402D-8FB5-47D40E2BF7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3349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521FC6-E6B7-4912-8FA8-D964BE020A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807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339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71250B-8A42-4E35-8F27-F56D0B9650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3528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3E7AFC-F7B7-48C9-85BC-D193765B651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9238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B17046-5B53-4243-8B05-136792A7AA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209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0B5922-97E9-4144-9C6A-FE4963C9DF7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509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5C5D16-043A-41B6-A3A8-46A0C6B53B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2344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4B50D4-8C2E-4727-8D5C-1582D8E38D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7812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FCA0CC-D842-4839-84EC-593BB268FB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5262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How blest is he whose trespass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has freely been </a:t>
            </a:r>
            <a:r>
              <a:rPr lang="en-GB" dirty="0" err="1"/>
              <a:t>forgiv’n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whose sin is wholly covered</a:t>
            </a:r>
            <a:endParaRPr lang="en-NZ" dirty="0"/>
          </a:p>
          <a:p>
            <a:r>
              <a:rPr lang="en-GB" dirty="0"/>
              <a:t>		before the sight of </a:t>
            </a:r>
            <a:r>
              <a:rPr lang="en-GB" dirty="0" err="1"/>
              <a:t>heav’n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Blest he to whom Jehovah</a:t>
            </a:r>
            <a:endParaRPr lang="en-NZ" dirty="0"/>
          </a:p>
          <a:p>
            <a:r>
              <a:rPr lang="en-GB" dirty="0"/>
              <a:t>		will not impute his sin,</a:t>
            </a:r>
            <a:endParaRPr lang="en-NZ" dirty="0"/>
          </a:p>
          <a:p>
            <a:r>
              <a:rPr lang="en-GB" dirty="0"/>
              <a:t>		who has a guileless spirit,</a:t>
            </a:r>
            <a:endParaRPr lang="en-NZ" dirty="0"/>
          </a:p>
          <a:p>
            <a:r>
              <a:rPr lang="en-GB" dirty="0"/>
              <a:t>		whose heart is true within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While I kept guilty silence,</a:t>
            </a:r>
            <a:endParaRPr lang="en-NZ" dirty="0"/>
          </a:p>
          <a:p>
            <a:r>
              <a:rPr lang="en-GB" dirty="0"/>
              <a:t>		my strength was spent with grief;</a:t>
            </a:r>
            <a:endParaRPr lang="en-NZ" dirty="0"/>
          </a:p>
          <a:p>
            <a:r>
              <a:rPr lang="en-GB" dirty="0"/>
              <a:t>		thy hand was heavy on me;</a:t>
            </a:r>
            <a:endParaRPr lang="en-NZ" dirty="0"/>
          </a:p>
          <a:p>
            <a:r>
              <a:rPr lang="en-GB" dirty="0"/>
              <a:t>		my soul found no relief.</a:t>
            </a:r>
            <a:endParaRPr lang="en-NZ" dirty="0"/>
          </a:p>
          <a:p>
            <a:r>
              <a:rPr lang="en-GB" dirty="0"/>
              <a:t>	But when I owned my trespass,</a:t>
            </a:r>
            <a:endParaRPr lang="en-NZ" dirty="0"/>
          </a:p>
          <a:p>
            <a:r>
              <a:rPr lang="en-GB" dirty="0"/>
              <a:t>		my sin hid not from thee,</a:t>
            </a:r>
            <a:endParaRPr lang="en-NZ" dirty="0"/>
          </a:p>
          <a:p>
            <a:r>
              <a:rPr lang="en-GB" dirty="0"/>
              <a:t>		when I confessed transgression,</a:t>
            </a:r>
            <a:endParaRPr lang="en-NZ" dirty="0"/>
          </a:p>
          <a:p>
            <a:r>
              <a:rPr lang="en-GB" dirty="0"/>
              <a:t>		then thou </a:t>
            </a:r>
            <a:r>
              <a:rPr lang="en-GB" dirty="0" err="1"/>
              <a:t>forgavest</a:t>
            </a:r>
            <a:r>
              <a:rPr lang="en-GB" dirty="0"/>
              <a:t> 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 let the godly seek thee</a:t>
            </a:r>
            <a:endParaRPr lang="en-NZ" dirty="0"/>
          </a:p>
          <a:p>
            <a:r>
              <a:rPr lang="en-GB" dirty="0"/>
              <a:t>		in times when thou art near;</a:t>
            </a:r>
            <a:endParaRPr lang="en-NZ" dirty="0"/>
          </a:p>
          <a:p>
            <a:r>
              <a:rPr lang="en-GB" dirty="0"/>
              <a:t>		no whelming floods shall reach them,</a:t>
            </a:r>
            <a:endParaRPr lang="en-NZ" dirty="0"/>
          </a:p>
          <a:p>
            <a:r>
              <a:rPr lang="en-GB" dirty="0"/>
              <a:t>		nor cause their hearts to fear.</a:t>
            </a:r>
            <a:endParaRPr lang="en-NZ" dirty="0"/>
          </a:p>
          <a:p>
            <a:r>
              <a:rPr lang="en-GB" dirty="0"/>
              <a:t>	In thee,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I hide me,</a:t>
            </a:r>
            <a:endParaRPr lang="en-NZ" dirty="0"/>
          </a:p>
          <a:p>
            <a:r>
              <a:rPr lang="en-GB" dirty="0"/>
              <a:t>		thou </a:t>
            </a:r>
            <a:r>
              <a:rPr lang="en-GB" dirty="0" err="1"/>
              <a:t>savest</a:t>
            </a:r>
            <a:r>
              <a:rPr lang="en-GB" dirty="0"/>
              <a:t> me from ill,</a:t>
            </a:r>
            <a:endParaRPr lang="en-NZ" dirty="0"/>
          </a:p>
          <a:p>
            <a:r>
              <a:rPr lang="en-GB" dirty="0"/>
              <a:t>		and songs of thy salvation</a:t>
            </a:r>
            <a:endParaRPr lang="en-NZ" dirty="0"/>
          </a:p>
          <a:p>
            <a:r>
              <a:rPr lang="en-GB" dirty="0"/>
              <a:t>		my heart with rapture thrill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230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“I graciously will teach thee</a:t>
            </a:r>
            <a:endParaRPr lang="en-NZ" dirty="0"/>
          </a:p>
          <a:p>
            <a:r>
              <a:rPr lang="en-GB" dirty="0"/>
              <a:t>		the way that thou shalt go,</a:t>
            </a:r>
            <a:endParaRPr lang="en-NZ" dirty="0"/>
          </a:p>
          <a:p>
            <a:r>
              <a:rPr lang="en-GB" dirty="0"/>
              <a:t>		and with mine eye upon thee</a:t>
            </a:r>
            <a:endParaRPr lang="en-NZ" dirty="0"/>
          </a:p>
          <a:p>
            <a:r>
              <a:rPr lang="en-GB" dirty="0"/>
              <a:t>		my counsel make thee know.</a:t>
            </a:r>
            <a:endParaRPr lang="en-NZ" dirty="0"/>
          </a:p>
          <a:p>
            <a:r>
              <a:rPr lang="en-GB" dirty="0"/>
              <a:t>	But be ye not unruly,</a:t>
            </a:r>
            <a:endParaRPr lang="en-NZ" dirty="0"/>
          </a:p>
          <a:p>
            <a:r>
              <a:rPr lang="en-GB" dirty="0"/>
              <a:t>		or slow to understand,</a:t>
            </a:r>
            <a:endParaRPr lang="en-NZ" dirty="0"/>
          </a:p>
          <a:p>
            <a:r>
              <a:rPr lang="en-GB" dirty="0"/>
              <a:t>		be not perverse, but willing</a:t>
            </a:r>
            <a:endParaRPr lang="en-NZ" dirty="0"/>
          </a:p>
          <a:p>
            <a:r>
              <a:rPr lang="en-GB" dirty="0"/>
              <a:t>		to heed my wise command</a:t>
            </a:r>
            <a:r>
              <a:rPr lang="en-GB" dirty="0" smtClean="0"/>
              <a:t>.”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2354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sorrows of the wicked</a:t>
            </a:r>
            <a:endParaRPr lang="en-NZ" dirty="0"/>
          </a:p>
          <a:p>
            <a:r>
              <a:rPr lang="en-GB" dirty="0"/>
              <a:t>		in number shall abound,</a:t>
            </a:r>
            <a:endParaRPr lang="en-NZ" dirty="0"/>
          </a:p>
          <a:p>
            <a:r>
              <a:rPr lang="en-GB" dirty="0"/>
              <a:t>		but those that trust Jehovah,</a:t>
            </a:r>
            <a:endParaRPr lang="en-NZ" dirty="0"/>
          </a:p>
          <a:p>
            <a:r>
              <a:rPr lang="en-GB" dirty="0"/>
              <a:t>		his mercy shall surround.</a:t>
            </a:r>
            <a:endParaRPr lang="en-NZ" dirty="0"/>
          </a:p>
          <a:p>
            <a:r>
              <a:rPr lang="en-GB" dirty="0"/>
              <a:t>	Then in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be joyful,</a:t>
            </a:r>
            <a:endParaRPr lang="en-NZ" dirty="0"/>
          </a:p>
          <a:p>
            <a:r>
              <a:rPr lang="en-GB" dirty="0"/>
              <a:t>		in song lift up your voice;</a:t>
            </a:r>
            <a:endParaRPr lang="en-NZ" dirty="0"/>
          </a:p>
          <a:p>
            <a:r>
              <a:rPr lang="en-GB" dirty="0"/>
              <a:t>		be glad in God, ye righteous;</a:t>
            </a:r>
            <a:endParaRPr lang="en-NZ" dirty="0"/>
          </a:p>
          <a:p>
            <a:r>
              <a:rPr lang="en-GB" dirty="0"/>
              <a:t>		rejoice, ye saints, rejoice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Chrétien </a:t>
            </a:r>
            <a:r>
              <a:rPr lang="en-GB" sz="1000" dirty="0" err="1"/>
              <a:t>Urhan</a:t>
            </a:r>
            <a:r>
              <a:rPr lang="en-GB" sz="1000" dirty="0"/>
              <a:t>, 1834; arr. Edward F. </a:t>
            </a:r>
            <a:r>
              <a:rPr lang="en-GB" sz="1000" dirty="0" err="1"/>
              <a:t>Rimbault</a:t>
            </a:r>
            <a:r>
              <a:rPr lang="en-GB" sz="1000" dirty="0"/>
              <a:t>, </a:t>
            </a:r>
            <a:r>
              <a:rPr lang="en-GB" sz="1000" dirty="0" smtClean="0"/>
              <a:t>1867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43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2014-02-14T22:33:51Z</dcterms:created>
  <dcterms:modified xsi:type="dcterms:W3CDTF">2014-02-14T22:35:54Z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