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2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8D7806-86A7-4193-AA32-F58EEC3076B3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E8FBE2-39FE-4608-B2B1-ADF69DE3DE6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324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D302DA0-A397-4D69-B842-66637F6DA3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45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8FBE8A-8E6F-4F2C-858D-611B998E7A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5622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7A80A9-868A-4FDC-A03F-6B75AE3C2D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81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7043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A92652-4FDB-40FC-90D2-FA6A8D44FA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137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416FD6-F502-434A-9A2B-115525EEED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867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5193DF-FEFE-437C-BA8C-7D80782CA6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750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50DFF6-5E5C-4A14-A09E-687B46C49E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577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5A5496-C3F8-4BE8-B79C-D1DA2DCAB5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10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9424B7-039B-490D-BD70-CB0ECF42B3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89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A95B11-1030-4643-8433-57889B9F7B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8971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Joyfully sing to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dirty="0"/>
              <a:t>, all you righteous;</a:t>
            </a:r>
            <a:endParaRPr lang="en-NZ" dirty="0"/>
          </a:p>
          <a:p>
            <a:r>
              <a:rPr lang="en-GB" dirty="0"/>
              <a:t>		for it is good that the upright give praise.</a:t>
            </a:r>
            <a:endParaRPr lang="en-NZ" dirty="0"/>
          </a:p>
          <a:p>
            <a:r>
              <a:rPr lang="en-GB" dirty="0"/>
              <a:t>	With harp and lyre 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and make </a:t>
            </a:r>
            <a:r>
              <a:rPr lang="en-GB" dirty="0" smtClean="0"/>
              <a:t>	music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with shouts of joy, a new song to him 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We wait in hope for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our defender.</a:t>
            </a:r>
            <a:endParaRPr lang="en-NZ" dirty="0"/>
          </a:p>
          <a:p>
            <a:r>
              <a:rPr lang="en-GB" dirty="0"/>
              <a:t>		Our hearts rejoice, for we trust in his name.</a:t>
            </a:r>
            <a:endParaRPr lang="en-NZ" dirty="0"/>
          </a:p>
          <a:p>
            <a:r>
              <a:rPr lang="en-GB" cap="all" dirty="0"/>
              <a:t>	L</a:t>
            </a:r>
            <a:r>
              <a:rPr lang="en-GB" sz="2400" cap="all" dirty="0"/>
              <a:t>ord</a:t>
            </a:r>
            <a:r>
              <a:rPr lang="en-GB" dirty="0"/>
              <a:t>, may your unfailing love rest upon us,</a:t>
            </a:r>
            <a:endParaRPr lang="en-NZ" dirty="0"/>
          </a:p>
          <a:p>
            <a:r>
              <a:rPr lang="en-GB" dirty="0"/>
              <a:t>		just as in you our sure hope has been </a:t>
            </a:r>
            <a:r>
              <a:rPr lang="en-GB" dirty="0" smtClean="0"/>
              <a:t>	placed.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33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John P. Harding, </a:t>
            </a:r>
            <a:r>
              <a:rPr lang="en-GB" sz="1000" dirty="0" smtClean="0"/>
              <a:t>1861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Righteous and true is the word God has </a:t>
            </a:r>
            <a:r>
              <a:rPr lang="en-GB" dirty="0" smtClean="0"/>
              <a:t>	spoken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all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actions his faithfulness prove.</a:t>
            </a:r>
            <a:endParaRPr lang="en-NZ" dirty="0"/>
          </a:p>
          <a:p>
            <a:r>
              <a:rPr lang="en-GB" dirty="0"/>
              <a:t>	He loves true righteousness, judgment and </a:t>
            </a:r>
            <a:r>
              <a:rPr lang="en-GB" dirty="0" smtClean="0"/>
              <a:t>	justice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all earth is full of his unfailing love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By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word were the heavens created,</a:t>
            </a:r>
            <a:endParaRPr lang="en-NZ" dirty="0"/>
          </a:p>
          <a:p>
            <a:r>
              <a:rPr lang="en-GB" dirty="0"/>
              <a:t>		their starry host by the breath from his lips.</a:t>
            </a:r>
            <a:endParaRPr lang="en-NZ" dirty="0"/>
          </a:p>
          <a:p>
            <a:r>
              <a:rPr lang="en-GB" dirty="0"/>
              <a:t>	All the sea’s waters he gathers together</a:t>
            </a:r>
            <a:endParaRPr lang="en-NZ" dirty="0"/>
          </a:p>
          <a:p>
            <a:r>
              <a:rPr lang="en-GB" dirty="0"/>
              <a:t>		and in his storehouses lays up the deeps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5843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Let all the world fear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in his greatness;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rev’rence</a:t>
            </a:r>
            <a:r>
              <a:rPr lang="en-GB" dirty="0"/>
              <a:t> his name, all you peoples of earth!</a:t>
            </a:r>
            <a:endParaRPr lang="en-NZ" dirty="0"/>
          </a:p>
          <a:p>
            <a:r>
              <a:rPr lang="en-GB" dirty="0"/>
              <a:t>	For when he spoke, all things came into being;</a:t>
            </a:r>
            <a:endParaRPr lang="en-NZ" dirty="0"/>
          </a:p>
          <a:p>
            <a:r>
              <a:rPr lang="en-GB" dirty="0"/>
              <a:t>		when he commanded, then all things stood </a:t>
            </a:r>
            <a:r>
              <a:rPr lang="en-GB" dirty="0" smtClean="0"/>
              <a:t>	forth.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819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Foiled by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are the plans of the </a:t>
            </a:r>
            <a:r>
              <a:rPr lang="en-GB" dirty="0" smtClean="0"/>
              <a:t>	nations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thwarted by him are the people’s designs.</a:t>
            </a:r>
            <a:endParaRPr lang="en-NZ" dirty="0"/>
          </a:p>
          <a:p>
            <a:r>
              <a:rPr lang="en-GB" dirty="0"/>
              <a:t>	But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purposes stand firm forever;</a:t>
            </a:r>
            <a:endParaRPr lang="en-NZ" dirty="0"/>
          </a:p>
          <a:p>
            <a:r>
              <a:rPr lang="en-GB" dirty="0"/>
              <a:t>		his plans endure through all ages and times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2927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Favoured and blest is the nation he’s chosen,</a:t>
            </a:r>
            <a:endParaRPr lang="en-NZ" dirty="0"/>
          </a:p>
          <a:p>
            <a:r>
              <a:rPr lang="en-GB" dirty="0"/>
              <a:t>		whose God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throughout </a:t>
            </a:r>
            <a:r>
              <a:rPr lang="en-GB" dirty="0" err="1"/>
              <a:t>ev’ry</a:t>
            </a:r>
            <a:r>
              <a:rPr lang="en-GB" dirty="0"/>
              <a:t> </a:t>
            </a:r>
            <a:r>
              <a:rPr lang="en-GB" dirty="0" smtClean="0"/>
              <a:t>	age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blest are the people he called to be near him,</a:t>
            </a:r>
            <a:endParaRPr lang="en-NZ" dirty="0"/>
          </a:p>
          <a:p>
            <a:r>
              <a:rPr lang="en-GB" dirty="0"/>
              <a:t>		those whom he chose as his own heritage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300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/>
              <a:t>From heaven’s height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looks down </a:t>
            </a:r>
            <a:r>
              <a:rPr lang="en-GB" dirty="0" smtClean="0"/>
              <a:t>	and </a:t>
            </a:r>
            <a:r>
              <a:rPr lang="en-GB" dirty="0"/>
              <a:t>watches;</a:t>
            </a:r>
            <a:endParaRPr lang="en-NZ" dirty="0"/>
          </a:p>
          <a:p>
            <a:r>
              <a:rPr lang="en-GB" dirty="0"/>
              <a:t>		he sees mankind from his own dwelling </a:t>
            </a:r>
            <a:r>
              <a:rPr lang="en-GB" dirty="0" smtClean="0"/>
              <a:t>	place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He who has moulded the hearts of all people</a:t>
            </a:r>
            <a:endParaRPr lang="en-NZ" dirty="0"/>
          </a:p>
          <a:p>
            <a:r>
              <a:rPr lang="en-GB" dirty="0"/>
              <a:t>		knows </a:t>
            </a:r>
            <a:r>
              <a:rPr lang="en-GB" dirty="0" err="1"/>
              <a:t>ev’ry</a:t>
            </a:r>
            <a:r>
              <a:rPr lang="en-GB" dirty="0"/>
              <a:t> deed of the whole human race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28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8.</a:t>
            </a:r>
            <a:r>
              <a:rPr lang="en-NZ" altLang="en-US" dirty="0" smtClean="0"/>
              <a:t>	</a:t>
            </a:r>
            <a:r>
              <a:rPr lang="en-GB" dirty="0"/>
              <a:t>No king is saved by the size of his army;</a:t>
            </a:r>
            <a:endParaRPr lang="en-NZ" dirty="0"/>
          </a:p>
          <a:p>
            <a:r>
              <a:rPr lang="en-GB" dirty="0"/>
              <a:t>		no warrior lives by the strength of his hand.</a:t>
            </a:r>
            <a:endParaRPr lang="en-NZ" dirty="0"/>
          </a:p>
          <a:p>
            <a:r>
              <a:rPr lang="en-GB" dirty="0"/>
              <a:t>	Vain is man’s trust in a horse for </a:t>
            </a:r>
            <a:r>
              <a:rPr lang="en-GB" dirty="0" err="1"/>
              <a:t>deliv’rance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nor by its strength can it </a:t>
            </a:r>
            <a:r>
              <a:rPr lang="en-GB" dirty="0" err="1"/>
              <a:t>vict’ry</a:t>
            </a:r>
            <a:r>
              <a:rPr lang="en-GB" dirty="0"/>
              <a:t> command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9624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eyes are on those who revere </a:t>
            </a:r>
            <a:r>
              <a:rPr lang="en-GB" dirty="0" smtClean="0"/>
              <a:t>	him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those who rely on his unfailing love;</a:t>
            </a:r>
            <a:endParaRPr lang="en-NZ" dirty="0"/>
          </a:p>
          <a:p>
            <a:r>
              <a:rPr lang="en-GB" dirty="0"/>
              <a:t>	so that from famine and death he may save </a:t>
            </a:r>
            <a:r>
              <a:rPr lang="en-GB" dirty="0" smtClean="0"/>
              <a:t>	them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giving them life by his </a:t>
            </a:r>
            <a:r>
              <a:rPr lang="en-GB" dirty="0" err="1"/>
              <a:t>pow’r</a:t>
            </a:r>
            <a:r>
              <a:rPr lang="en-GB" dirty="0"/>
              <a:t> from above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50233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59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2</cp:revision>
  <cp:lastPrinted>1601-01-01T00:00:00Z</cp:lastPrinted>
  <dcterms:created xsi:type="dcterms:W3CDTF">2014-02-14T22:36:07Z</dcterms:created>
  <dcterms:modified xsi:type="dcterms:W3CDTF">2014-02-19T03:06:37Z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