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05F067-4943-4E55-A3C4-BD323C4E3923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418851-58A7-404B-B862-D705180B69A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8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B09A707-DDB2-497F-9D77-C38F552129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022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A69508-CA64-4E3B-828B-9516C243BC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73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7A401E-D297-4375-80AE-CD75E25C1D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75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B20083-2CF7-4374-8A1B-2FD519F98B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53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072FCE-78D5-43AA-BFAF-5E7C4C4A09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690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57852-48D6-4948-9893-48742D9429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73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E03EE8-0560-4576-9D82-5265D98BAE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98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DC268B-33CB-4E46-B6A3-8CC4C38212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61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67C4CC-6EB9-4C6F-BB09-0857FD5BF6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768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ECDD2C-A8E3-4B72-8288-92B08FA99F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16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I will at all times bless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praise him with my voice.</a:t>
            </a:r>
            <a:endParaRPr lang="en-NZ" dirty="0"/>
          </a:p>
          <a:p>
            <a:r>
              <a:rPr lang="en-GB" dirty="0"/>
              <a:t>		Because I glory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let troubled souls rejoice.</a:t>
            </a:r>
            <a:endParaRPr lang="en-NZ" dirty="0"/>
          </a:p>
          <a:p>
            <a:r>
              <a:rPr lang="en-GB" dirty="0"/>
              <a:t>	O let us magnify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exalt his name with me.</a:t>
            </a:r>
            <a:endParaRPr lang="en-NZ" dirty="0"/>
          </a:p>
          <a:p>
            <a:r>
              <a:rPr lang="en-GB" dirty="0"/>
              <a:t>	I sought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 his answer came:</a:t>
            </a:r>
            <a:endParaRPr lang="en-NZ" dirty="0"/>
          </a:p>
          <a:p>
            <a:r>
              <a:rPr lang="en-GB" dirty="0"/>
              <a:t>		from fears he set me free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look to him and shine with joy;</a:t>
            </a:r>
            <a:endParaRPr lang="en-NZ" dirty="0"/>
          </a:p>
          <a:p>
            <a:r>
              <a:rPr lang="en-GB" dirty="0"/>
              <a:t>		they are not put to shame.</a:t>
            </a:r>
            <a:endParaRPr lang="en-NZ" dirty="0"/>
          </a:p>
          <a:p>
            <a:r>
              <a:rPr lang="en-GB" dirty="0"/>
              <a:t>		This </a:t>
            </a:r>
            <a:r>
              <a:rPr lang="en-GB" dirty="0" err="1"/>
              <a:t>suff’ring</a:t>
            </a:r>
            <a:r>
              <a:rPr lang="en-GB" dirty="0"/>
              <a:t> man cried 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from him </a:t>
            </a:r>
            <a:r>
              <a:rPr lang="en-GB" dirty="0" err="1"/>
              <a:t>deliv’rance</a:t>
            </a:r>
            <a:r>
              <a:rPr lang="en-GB" dirty="0"/>
              <a:t> came.</a:t>
            </a:r>
            <a:endParaRPr lang="en-NZ" dirty="0"/>
          </a:p>
          <a:p>
            <a:r>
              <a:rPr lang="en-GB" dirty="0"/>
              <a:t>	The angel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surrounds</a:t>
            </a:r>
            <a:endParaRPr lang="en-NZ" dirty="0"/>
          </a:p>
          <a:p>
            <a:r>
              <a:rPr lang="en-GB" dirty="0"/>
              <a:t>		and guards continually</a:t>
            </a:r>
            <a:endParaRPr lang="en-NZ" dirty="0"/>
          </a:p>
          <a:p>
            <a:r>
              <a:rPr lang="en-GB" dirty="0"/>
              <a:t>	all those who fear and honour him;</a:t>
            </a:r>
            <a:endParaRPr lang="en-NZ" dirty="0"/>
          </a:p>
          <a:p>
            <a:r>
              <a:rPr lang="en-GB" dirty="0"/>
              <a:t>		he sets his people free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taste and see –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good;</a:t>
            </a:r>
            <a:endParaRPr lang="en-NZ" dirty="0"/>
          </a:p>
          <a:p>
            <a:r>
              <a:rPr lang="en-GB" dirty="0"/>
              <a:t>		who trusts in him is blest.</a:t>
            </a:r>
            <a:endParaRPr lang="en-NZ" dirty="0"/>
          </a:p>
          <a:p>
            <a:r>
              <a:rPr lang="en-GB" dirty="0"/>
              <a:t>		O fear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saints; with need</a:t>
            </a:r>
            <a:endParaRPr lang="en-NZ" dirty="0"/>
          </a:p>
          <a:p>
            <a:r>
              <a:rPr lang="en-GB" dirty="0"/>
              <a:t>		you will not be oppressed.</a:t>
            </a:r>
            <a:endParaRPr lang="en-NZ" dirty="0"/>
          </a:p>
          <a:p>
            <a:r>
              <a:rPr lang="en-GB" dirty="0"/>
              <a:t>	Young lions may grow weak and faint</a:t>
            </a:r>
            <a:endParaRPr lang="en-NZ" dirty="0"/>
          </a:p>
          <a:p>
            <a:r>
              <a:rPr lang="en-GB" dirty="0"/>
              <a:t>		and hunger for their food,</a:t>
            </a:r>
            <a:endParaRPr lang="en-NZ" dirty="0"/>
          </a:p>
          <a:p>
            <a:r>
              <a:rPr lang="en-GB" dirty="0"/>
              <a:t>	but those who wait upon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will not lack any good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07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here, my children! Gather round</a:t>
            </a:r>
            <a:endParaRPr lang="en-NZ" dirty="0"/>
          </a:p>
          <a:p>
            <a:r>
              <a:rPr lang="en-GB" dirty="0"/>
              <a:t>		and listen to my word;</a:t>
            </a:r>
            <a:endParaRPr lang="en-NZ" dirty="0"/>
          </a:p>
          <a:p>
            <a:r>
              <a:rPr lang="en-GB" dirty="0"/>
              <a:t>		and I will help you understand</a:t>
            </a:r>
            <a:endParaRPr lang="en-NZ" dirty="0"/>
          </a:p>
          <a:p>
            <a:r>
              <a:rPr lang="en-GB" dirty="0"/>
              <a:t>		how you may fear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Does anyone delight in life</a:t>
            </a:r>
            <a:endParaRPr lang="en-NZ" dirty="0"/>
          </a:p>
          <a:p>
            <a:r>
              <a:rPr lang="en-GB" dirty="0"/>
              <a:t>		and long to see good days?</a:t>
            </a:r>
            <a:endParaRPr lang="en-NZ" dirty="0"/>
          </a:p>
          <a:p>
            <a:r>
              <a:rPr lang="en-GB" dirty="0"/>
              <a:t>	Then keep your tongue from evil speech,</a:t>
            </a:r>
            <a:endParaRPr lang="en-NZ" dirty="0"/>
          </a:p>
          <a:p>
            <a:r>
              <a:rPr lang="en-GB" dirty="0"/>
              <a:t>		your lips from lying ways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272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Depart and turn from evil paths</a:t>
            </a:r>
            <a:endParaRPr lang="en-NZ" dirty="0"/>
          </a:p>
          <a:p>
            <a:r>
              <a:rPr lang="en-GB" dirty="0"/>
              <a:t>		and practise what is right.</a:t>
            </a:r>
            <a:endParaRPr lang="en-NZ" dirty="0"/>
          </a:p>
          <a:p>
            <a:r>
              <a:rPr lang="en-GB" dirty="0"/>
              <a:t>		Desire to know the way of peace;</a:t>
            </a:r>
            <a:endParaRPr lang="en-NZ" dirty="0"/>
          </a:p>
          <a:p>
            <a:r>
              <a:rPr lang="en-GB" dirty="0"/>
              <a:t>		pursue it with your might.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eyes are upon the just;</a:t>
            </a:r>
            <a:endParaRPr lang="en-NZ" dirty="0"/>
          </a:p>
          <a:p>
            <a:r>
              <a:rPr lang="en-GB" dirty="0"/>
              <a:t>		he listens to their plea.</a:t>
            </a:r>
            <a:endParaRPr lang="en-NZ" dirty="0"/>
          </a:p>
          <a:p>
            <a:r>
              <a:rPr lang="en-GB" dirty="0"/>
              <a:t>	The wicked he rejects, and blots</a:t>
            </a:r>
            <a:endParaRPr lang="en-NZ" dirty="0"/>
          </a:p>
          <a:p>
            <a:r>
              <a:rPr lang="en-GB" dirty="0"/>
              <a:t>		from earth their memory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54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righteous cry;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responds</a:t>
            </a:r>
            <a:endParaRPr lang="en-NZ" dirty="0"/>
          </a:p>
          <a:p>
            <a:r>
              <a:rPr lang="en-GB" dirty="0"/>
              <a:t>		and frees them when distressed.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draws near the broken heart</a:t>
            </a:r>
            <a:endParaRPr lang="en-NZ" dirty="0"/>
          </a:p>
          <a:p>
            <a:r>
              <a:rPr lang="en-GB" dirty="0"/>
              <a:t>		and rescues the depressed.</a:t>
            </a:r>
            <a:endParaRPr lang="en-NZ" dirty="0"/>
          </a:p>
          <a:p>
            <a:r>
              <a:rPr lang="en-GB" dirty="0"/>
              <a:t>	From all the troubles of the just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set him free.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protects his </a:t>
            </a:r>
            <a:r>
              <a:rPr lang="en-GB" dirty="0" err="1"/>
              <a:t>ev’ry</a:t>
            </a:r>
            <a:r>
              <a:rPr lang="en-GB" dirty="0"/>
              <a:t> bone,</a:t>
            </a:r>
            <a:endParaRPr lang="en-NZ" dirty="0"/>
          </a:p>
          <a:p>
            <a:r>
              <a:rPr lang="en-GB" dirty="0"/>
              <a:t>		and broken none will be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92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wicked are condemned to death,</a:t>
            </a:r>
            <a:endParaRPr lang="en-NZ" dirty="0"/>
          </a:p>
          <a:p>
            <a:r>
              <a:rPr lang="en-GB" dirty="0"/>
              <a:t>		all those who hate the just.</a:t>
            </a:r>
            <a:endParaRPr lang="en-NZ" dirty="0"/>
          </a:p>
          <a:p>
            <a:r>
              <a:rPr lang="en-GB" cap="all" dirty="0"/>
              <a:t>	G</a:t>
            </a:r>
            <a:r>
              <a:rPr lang="en-GB" sz="2400" cap="all" dirty="0"/>
              <a:t>od</a:t>
            </a:r>
            <a:r>
              <a:rPr lang="en-GB" dirty="0"/>
              <a:t> saves his own; they’re not condemned,</a:t>
            </a:r>
            <a:endParaRPr lang="en-NZ" dirty="0"/>
          </a:p>
          <a:p>
            <a:r>
              <a:rPr lang="en-GB" dirty="0"/>
              <a:t>		for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they trust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Benjamin C. </a:t>
            </a:r>
            <a:r>
              <a:rPr lang="en-GB" sz="1000" dirty="0" err="1"/>
              <a:t>Unseld</a:t>
            </a:r>
            <a:r>
              <a:rPr lang="en-GB" sz="1000" dirty="0"/>
              <a:t>, </a:t>
            </a:r>
            <a:r>
              <a:rPr lang="en-GB" sz="1000" dirty="0" smtClean="0"/>
              <a:t>1901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53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2014-02-14T22:41:03Z</dcterms:created>
  <dcterms:modified xsi:type="dcterms:W3CDTF">2014-02-14T22:47:06Z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