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handoutMasterIdLst>
    <p:handoutMasterId r:id="rId13"/>
  </p:handoutMasterIdLst>
  <p:sldIdLst>
    <p:sldId id="259" r:id="rId2"/>
    <p:sldId id="260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61" r:id="rId12"/>
  </p:sldIdLst>
  <p:sldSz cx="9144000" cy="6858000" type="screen4x3"/>
  <p:notesSz cx="6858000" cy="9144000"/>
  <p:defaultTextStyle>
    <a:defPPr>
      <a:defRPr lang="en-N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590" autoAdjust="0"/>
  </p:normalViewPr>
  <p:slideViewPr>
    <p:cSldViewPr>
      <p:cViewPr varScale="1">
        <p:scale>
          <a:sx n="47" d="100"/>
          <a:sy n="47" d="100"/>
        </p:scale>
        <p:origin x="119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0EAE64F5-6BE1-405E-822D-444794A5FECF}" type="datetimeFigureOut">
              <a:rPr lang="en-NZ"/>
              <a:pPr>
                <a:defRPr/>
              </a:pPr>
              <a:t>19/02/2014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EBB40D1-DD2D-4976-A69F-F4DF00708EAD}" type="slidenum">
              <a:rPr lang="en-NZ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0955714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0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NZ" altLang="en-US" noProof="0" smtClean="0"/>
          </a:p>
        </p:txBody>
      </p:sp>
      <p:sp>
        <p:nvSpPr>
          <p:cNvPr id="35851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NZ" altLang="en-US" noProof="0" smtClean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fld id="{C80554AC-EA9F-4883-92CC-D2903C550EE7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03982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5450AC97-CDE3-4CEC-B30F-456FED33F424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056831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F7CE1E7B-F480-46AE-AE29-2F1017622888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604338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0648"/>
            <a:ext cx="9144000" cy="6120680"/>
          </a:xfrm>
        </p:spPr>
        <p:txBody>
          <a:bodyPr/>
          <a:lstStyle>
            <a:lvl1pPr marL="1255713" indent="-1255713"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1pPr>
            <a:lvl2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2pPr>
            <a:lvl3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3pPr>
            <a:lvl4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4pPr>
            <a:lvl5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368734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E94152FD-49B5-4A93-8331-7B06D024D38B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609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A4558B20-9B80-4A2C-9CEC-EA56B47F374F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47031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F541C2AF-477B-4504-BCBF-77B1968C4DF1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883851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F6F8CDE4-74EB-4F20-9277-682A47FEB182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903035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AD1D18E9-069D-4171-AAAF-B88D46A5E8E4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47401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2652F7EA-0BB3-4E38-B788-88F56FE13744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814924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NZ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7649ECA1-5EE0-4722-A972-894EDD95E63A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4017419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00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260350"/>
            <a:ext cx="9144000" cy="612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NZ" altLang="en-US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79" r:id="rId1"/>
    <p:sldLayoutId id="2147483878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9pPr>
    </p:titleStyle>
    <p:bodyStyle>
      <a:lvl1pPr marL="1255713" indent="-125571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dirty="0" smtClean="0"/>
              <a:t>	</a:t>
            </a:r>
            <a:r>
              <a:rPr lang="en-GB" b="1" cap="all" dirty="0">
                <a:solidFill>
                  <a:srgbClr val="FFFF00"/>
                </a:solidFill>
              </a:rPr>
              <a:t>L</a:t>
            </a:r>
            <a:r>
              <a:rPr lang="en-GB" sz="2400" b="1" cap="all" dirty="0">
                <a:solidFill>
                  <a:srgbClr val="FFFF00"/>
                </a:solidFill>
              </a:rPr>
              <a:t>ord</a:t>
            </a:r>
            <a:r>
              <a:rPr lang="en-GB" b="1" dirty="0">
                <a:solidFill>
                  <a:srgbClr val="FFFF00"/>
                </a:solidFill>
              </a:rPr>
              <a:t>, plead my case </a:t>
            </a:r>
            <a:r>
              <a:rPr lang="en-GB" dirty="0"/>
              <a:t>when I am charged</a:t>
            </a:r>
            <a:endParaRPr lang="en-NZ" dirty="0"/>
          </a:p>
          <a:p>
            <a:r>
              <a:rPr lang="en-GB" dirty="0"/>
              <a:t>		by foes maliciously;</a:t>
            </a:r>
            <a:endParaRPr lang="en-NZ" dirty="0"/>
          </a:p>
          <a:p>
            <a:r>
              <a:rPr lang="en-GB" dirty="0"/>
              <a:t>		and fight for me when they attack</a:t>
            </a:r>
            <a:endParaRPr lang="en-NZ" dirty="0"/>
          </a:p>
          <a:p>
            <a:r>
              <a:rPr lang="en-GB" dirty="0"/>
              <a:t>		and vent their spite on me.</a:t>
            </a:r>
            <a:endParaRPr lang="en-NZ" dirty="0"/>
          </a:p>
          <a:p>
            <a:r>
              <a:rPr lang="en-GB" dirty="0"/>
              <a:t>	Take up your shield! Come to my aid!</a:t>
            </a:r>
            <a:endParaRPr lang="en-NZ" dirty="0"/>
          </a:p>
          <a:p>
            <a:r>
              <a:rPr lang="en-GB" dirty="0"/>
              <a:t>		Speak to my soul and say,</a:t>
            </a:r>
            <a:endParaRPr lang="en-NZ" dirty="0"/>
          </a:p>
          <a:p>
            <a:r>
              <a:rPr lang="en-GB" dirty="0"/>
              <a:t>		“I’m your salvation.” With your spear</a:t>
            </a:r>
            <a:endParaRPr lang="en-NZ" dirty="0"/>
          </a:p>
          <a:p>
            <a:r>
              <a:rPr lang="en-GB" dirty="0"/>
              <a:t>		cut off my </a:t>
            </a:r>
            <a:r>
              <a:rPr lang="en-GB" dirty="0" err="1"/>
              <a:t>en’mies</a:t>
            </a:r>
            <a:r>
              <a:rPr lang="en-GB" dirty="0"/>
              <a:t>’ way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2291" name="Text Box 6"/>
          <p:cNvSpPr txBox="1">
            <a:spLocks noChangeArrowheads="1"/>
          </p:cNvSpPr>
          <p:nvPr/>
        </p:nvSpPr>
        <p:spPr bwMode="auto">
          <a:xfrm>
            <a:off x="34925" y="6524625"/>
            <a:ext cx="31686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200" dirty="0"/>
              <a:t>[Sing to the Lord </a:t>
            </a:r>
            <a:r>
              <a:rPr lang="en-NZ" altLang="en-US" sz="1200" dirty="0" smtClean="0"/>
              <a:t>35]</a:t>
            </a:r>
            <a:endParaRPr lang="en-NZ" altLang="en-US" sz="1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 smtClean="0"/>
              <a:t>10.</a:t>
            </a:r>
            <a:r>
              <a:rPr lang="en-NZ" altLang="en-US" dirty="0" smtClean="0"/>
              <a:t>	</a:t>
            </a:r>
            <a:r>
              <a:rPr lang="en-GB" dirty="0"/>
              <a:t>Let them not think within their hearts,</a:t>
            </a:r>
            <a:endParaRPr lang="en-NZ" dirty="0"/>
          </a:p>
          <a:p>
            <a:r>
              <a:rPr lang="en-GB" dirty="0"/>
              <a:t>		“At last! Just what we want!”</a:t>
            </a:r>
            <a:endParaRPr lang="en-NZ" dirty="0"/>
          </a:p>
          <a:p>
            <a:r>
              <a:rPr lang="en-GB" dirty="0"/>
              <a:t>		Nor let them say, “We’ve swallowed him” –</a:t>
            </a:r>
            <a:endParaRPr lang="en-NZ" dirty="0"/>
          </a:p>
          <a:p>
            <a:r>
              <a:rPr lang="en-GB" dirty="0"/>
              <a:t>		let that not be their taunt.</a:t>
            </a:r>
            <a:endParaRPr lang="en-NZ" dirty="0"/>
          </a:p>
          <a:p>
            <a:r>
              <a:rPr lang="en-GB" dirty="0"/>
              <a:t>	May all who gloat at my distress</a:t>
            </a:r>
            <a:endParaRPr lang="en-NZ" dirty="0"/>
          </a:p>
          <a:p>
            <a:r>
              <a:rPr lang="en-GB" dirty="0"/>
              <a:t>		know shame and loss of face;</a:t>
            </a:r>
            <a:endParaRPr lang="en-NZ" dirty="0"/>
          </a:p>
          <a:p>
            <a:r>
              <a:rPr lang="en-GB" dirty="0"/>
              <a:t>		may all who triumph over me</a:t>
            </a:r>
            <a:endParaRPr lang="en-NZ" dirty="0"/>
          </a:p>
          <a:p>
            <a:r>
              <a:rPr lang="en-GB" dirty="0"/>
              <a:t>		be covered with disgrace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1239590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 smtClean="0"/>
              <a:t>11.</a:t>
            </a:r>
            <a:r>
              <a:rPr lang="en-NZ" altLang="en-US" dirty="0" smtClean="0"/>
              <a:t>	</a:t>
            </a:r>
            <a:r>
              <a:rPr lang="en-GB" dirty="0"/>
              <a:t>May those who long to see me cleared</a:t>
            </a:r>
            <a:endParaRPr lang="en-NZ" dirty="0"/>
          </a:p>
          <a:p>
            <a:r>
              <a:rPr lang="en-GB" dirty="0"/>
              <a:t>		shout out with joy and sing:</a:t>
            </a:r>
            <a:endParaRPr lang="en-NZ" dirty="0"/>
          </a:p>
          <a:p>
            <a:r>
              <a:rPr lang="en-GB" dirty="0"/>
              <a:t>		“The </a:t>
            </a:r>
            <a:r>
              <a:rPr lang="en-GB" cap="all" dirty="0"/>
              <a:t>L</a:t>
            </a:r>
            <a:r>
              <a:rPr lang="en-GB" sz="2400" cap="all" dirty="0"/>
              <a:t>ord</a:t>
            </a:r>
            <a:r>
              <a:rPr lang="en-GB" dirty="0"/>
              <a:t> be praised, who loves to see</a:t>
            </a:r>
            <a:endParaRPr lang="en-NZ" dirty="0"/>
          </a:p>
          <a:p>
            <a:r>
              <a:rPr lang="en-GB" dirty="0"/>
              <a:t>		his servant prospering.”</a:t>
            </a:r>
            <a:endParaRPr lang="en-NZ" dirty="0"/>
          </a:p>
          <a:p>
            <a:r>
              <a:rPr lang="en-GB" dirty="0"/>
              <a:t>	I will extol your righteousness;</a:t>
            </a:r>
            <a:endParaRPr lang="en-NZ" dirty="0"/>
          </a:p>
          <a:p>
            <a:r>
              <a:rPr lang="en-GB" dirty="0"/>
              <a:t>		I’ll praise you with my tongue.</a:t>
            </a:r>
            <a:endParaRPr lang="en-NZ" dirty="0"/>
          </a:p>
          <a:p>
            <a:r>
              <a:rPr lang="en-GB" dirty="0"/>
              <a:t>		I will proclaim your greatness, </a:t>
            </a:r>
            <a:r>
              <a:rPr lang="en-GB" cap="all" dirty="0"/>
              <a:t>L</a:t>
            </a:r>
            <a:r>
              <a:rPr lang="en-GB" sz="2400" cap="all" dirty="0"/>
              <a:t>ord</a:t>
            </a:r>
            <a:r>
              <a:rPr lang="en-GB" dirty="0"/>
              <a:t>,</a:t>
            </a:r>
            <a:endParaRPr lang="en-NZ" dirty="0"/>
          </a:p>
          <a:p>
            <a:r>
              <a:rPr lang="en-GB" dirty="0"/>
              <a:t>		and praise you all day long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-12700" y="6088063"/>
            <a:ext cx="914400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dirty="0"/>
              <a:t>Sing to the Lord </a:t>
            </a:r>
            <a:r>
              <a:rPr lang="en-NZ" altLang="en-US" sz="1000" dirty="0" smtClean="0"/>
              <a:t>35</a:t>
            </a:r>
            <a:endParaRPr lang="en-NZ" altLang="en-US" sz="1000" dirty="0"/>
          </a:p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i="1" dirty="0"/>
              <a:t>Used with permission</a:t>
            </a:r>
          </a:p>
          <a:p>
            <a:pPr algn="r"/>
            <a:r>
              <a:rPr lang="en-GB" sz="1000" dirty="0"/>
              <a:t>Text: </a:t>
            </a:r>
            <a:r>
              <a:rPr lang="en-GB" sz="1000" i="1" dirty="0"/>
              <a:t>Sing Psalms</a:t>
            </a:r>
            <a:r>
              <a:rPr lang="en-GB" sz="1000" dirty="0"/>
              <a:t>, © Psalmody Committee, Free Church of Scotland, 2003, alt.</a:t>
            </a:r>
            <a:endParaRPr lang="en-NZ" sz="1000" dirty="0"/>
          </a:p>
          <a:p>
            <a:pPr algn="r"/>
            <a:r>
              <a:rPr lang="en-GB" sz="1000" dirty="0"/>
              <a:t>Tune: Henry S. Cutler, </a:t>
            </a:r>
            <a:r>
              <a:rPr lang="en-GB" sz="1000" dirty="0" smtClean="0"/>
              <a:t>1872</a:t>
            </a:r>
            <a:endParaRPr lang="en-NZ" sz="1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2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May those who seek to take my life</a:t>
            </a:r>
            <a:endParaRPr lang="en-NZ" dirty="0"/>
          </a:p>
          <a:p>
            <a:r>
              <a:rPr lang="en-GB" dirty="0"/>
              <a:t>		endure disgrace and shame;</a:t>
            </a:r>
            <a:endParaRPr lang="en-NZ" dirty="0"/>
          </a:p>
          <a:p>
            <a:r>
              <a:rPr lang="en-GB" dirty="0"/>
              <a:t>		may those who plot my overthrow</a:t>
            </a:r>
            <a:endParaRPr lang="en-NZ" dirty="0"/>
          </a:p>
          <a:p>
            <a:r>
              <a:rPr lang="en-GB" dirty="0"/>
              <a:t>		turn back the way they came.</a:t>
            </a:r>
            <a:endParaRPr lang="en-NZ" dirty="0"/>
          </a:p>
          <a:p>
            <a:r>
              <a:rPr lang="en-GB" dirty="0"/>
              <a:t>	And may the angel of the </a:t>
            </a:r>
            <a:r>
              <a:rPr lang="en-GB" cap="all" dirty="0"/>
              <a:t>L</a:t>
            </a:r>
            <a:r>
              <a:rPr lang="en-GB" sz="2400" cap="all" dirty="0"/>
              <a:t>ord</a:t>
            </a:r>
            <a:endParaRPr lang="en-NZ" sz="2400" dirty="0"/>
          </a:p>
          <a:p>
            <a:r>
              <a:rPr lang="en-GB" dirty="0"/>
              <a:t>		drive them away like chaff.</a:t>
            </a:r>
            <a:endParaRPr lang="en-NZ" dirty="0"/>
          </a:p>
          <a:p>
            <a:r>
              <a:rPr lang="en-GB" dirty="0"/>
              <a:t>		May he pursue them all along</a:t>
            </a:r>
            <a:endParaRPr lang="en-NZ" dirty="0"/>
          </a:p>
          <a:p>
            <a:r>
              <a:rPr lang="en-GB" dirty="0"/>
              <a:t>		a dark and </a:t>
            </a:r>
            <a:r>
              <a:rPr lang="en-GB" dirty="0" err="1"/>
              <a:t>slipp’ry</a:t>
            </a:r>
            <a:r>
              <a:rPr lang="en-GB" dirty="0"/>
              <a:t> path</a:t>
            </a:r>
            <a:r>
              <a:rPr lang="en-GB" dirty="0" smtClean="0"/>
              <a:t>.</a:t>
            </a:r>
            <a:endParaRPr lang="en-NZ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3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Since they have spread a net for me</a:t>
            </a:r>
            <a:endParaRPr lang="en-NZ" dirty="0"/>
          </a:p>
          <a:p>
            <a:r>
              <a:rPr lang="en-GB" dirty="0"/>
              <a:t>		without a cause at all,</a:t>
            </a:r>
            <a:endParaRPr lang="en-NZ" dirty="0"/>
          </a:p>
          <a:p>
            <a:r>
              <a:rPr lang="en-GB" dirty="0"/>
              <a:t>		and for no reason dug a pit</a:t>
            </a:r>
            <a:endParaRPr lang="en-NZ" dirty="0"/>
          </a:p>
          <a:p>
            <a:r>
              <a:rPr lang="en-GB" dirty="0"/>
              <a:t>		that in it I might fall,</a:t>
            </a:r>
            <a:endParaRPr lang="en-NZ" dirty="0"/>
          </a:p>
          <a:p>
            <a:r>
              <a:rPr lang="en-GB" dirty="0"/>
              <a:t>	let ruin seize them, and let them</a:t>
            </a:r>
            <a:endParaRPr lang="en-NZ" dirty="0"/>
          </a:p>
          <a:p>
            <a:r>
              <a:rPr lang="en-GB" dirty="0"/>
              <a:t>		in their own net be caught;</a:t>
            </a:r>
            <a:endParaRPr lang="en-NZ" dirty="0"/>
          </a:p>
          <a:p>
            <a:r>
              <a:rPr lang="en-GB" dirty="0"/>
              <a:t>		may they instead fall in their pit</a:t>
            </a:r>
            <a:endParaRPr lang="en-NZ" dirty="0"/>
          </a:p>
          <a:p>
            <a:r>
              <a:rPr lang="en-GB" dirty="0"/>
              <a:t>		and so to death be brought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4293887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4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Then will my soul rejoice in God</a:t>
            </a:r>
            <a:endParaRPr lang="en-NZ" dirty="0"/>
          </a:p>
          <a:p>
            <a:r>
              <a:rPr lang="en-GB" dirty="0"/>
              <a:t>		and in his saving name.</a:t>
            </a:r>
            <a:endParaRPr lang="en-NZ" dirty="0"/>
          </a:p>
          <a:p>
            <a:r>
              <a:rPr lang="en-GB" dirty="0"/>
              <a:t>		“Who is a God like you, O </a:t>
            </a:r>
            <a:r>
              <a:rPr lang="en-GB" cap="all" dirty="0"/>
              <a:t>L</a:t>
            </a:r>
            <a:r>
              <a:rPr lang="en-GB" sz="2400" cap="all" dirty="0"/>
              <a:t>ord</a:t>
            </a:r>
            <a:r>
              <a:rPr lang="en-GB" dirty="0"/>
              <a:t>?”</a:t>
            </a:r>
            <a:endParaRPr lang="en-NZ" dirty="0"/>
          </a:p>
          <a:p>
            <a:r>
              <a:rPr lang="en-GB" dirty="0"/>
              <a:t>		my heart and soul exclaim.</a:t>
            </a:r>
            <a:endParaRPr lang="en-NZ" dirty="0"/>
          </a:p>
          <a:p>
            <a:r>
              <a:rPr lang="en-GB" dirty="0"/>
              <a:t>	“The poor you rescue from the hands</a:t>
            </a:r>
            <a:endParaRPr lang="en-NZ" dirty="0"/>
          </a:p>
          <a:p>
            <a:r>
              <a:rPr lang="en-GB" dirty="0"/>
              <a:t>		of those who are too strong;</a:t>
            </a:r>
            <a:endParaRPr lang="en-NZ" dirty="0"/>
          </a:p>
          <a:p>
            <a:r>
              <a:rPr lang="en-GB" dirty="0"/>
              <a:t>		you save the poor and weak from those</a:t>
            </a:r>
            <a:endParaRPr lang="en-NZ" dirty="0"/>
          </a:p>
          <a:p>
            <a:r>
              <a:rPr lang="en-GB" dirty="0"/>
              <a:t>		who rob and do them wrong</a:t>
            </a:r>
            <a:r>
              <a:rPr lang="en-GB" dirty="0" smtClean="0"/>
              <a:t>.”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795355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5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Malicious witnesses rise up</a:t>
            </a:r>
            <a:endParaRPr lang="en-NZ" dirty="0"/>
          </a:p>
          <a:p>
            <a:r>
              <a:rPr lang="en-GB" dirty="0"/>
              <a:t>		and falsely slander me;</a:t>
            </a:r>
            <a:endParaRPr lang="en-NZ" dirty="0"/>
          </a:p>
          <a:p>
            <a:r>
              <a:rPr lang="en-GB" dirty="0"/>
              <a:t>		I have no knowledge of the things</a:t>
            </a:r>
            <a:endParaRPr lang="en-NZ" dirty="0"/>
          </a:p>
          <a:p>
            <a:r>
              <a:rPr lang="en-GB" dirty="0"/>
              <a:t>		they ask accusingly.</a:t>
            </a:r>
            <a:endParaRPr lang="en-NZ" dirty="0"/>
          </a:p>
          <a:p>
            <a:r>
              <a:rPr lang="en-GB" dirty="0"/>
              <a:t>	They pay back evil for my good</a:t>
            </a:r>
            <a:endParaRPr lang="en-NZ" dirty="0"/>
          </a:p>
          <a:p>
            <a:r>
              <a:rPr lang="en-GB" dirty="0"/>
              <a:t>		and leave my soul forlorn.</a:t>
            </a:r>
            <a:endParaRPr lang="en-NZ" dirty="0"/>
          </a:p>
          <a:p>
            <a:r>
              <a:rPr lang="en-GB" dirty="0"/>
              <a:t>		Yet, at their illness, I would fast</a:t>
            </a:r>
            <a:endParaRPr lang="en-NZ" dirty="0"/>
          </a:p>
          <a:p>
            <a:r>
              <a:rPr lang="en-GB" dirty="0"/>
              <a:t>		and, clad in sackcloth, mourn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6539839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 smtClean="0"/>
              <a:t>6.</a:t>
            </a:r>
            <a:r>
              <a:rPr lang="en-NZ" altLang="en-US" dirty="0" smtClean="0"/>
              <a:t>	</a:t>
            </a:r>
            <a:r>
              <a:rPr lang="en-GB" dirty="0"/>
              <a:t>And when my prayers went out unheard,</a:t>
            </a:r>
            <a:endParaRPr lang="en-NZ" dirty="0"/>
          </a:p>
          <a:p>
            <a:r>
              <a:rPr lang="en-GB" dirty="0"/>
              <a:t>		I mourned as one bereaved</a:t>
            </a:r>
            <a:endParaRPr lang="en-NZ" dirty="0"/>
          </a:p>
          <a:p>
            <a:r>
              <a:rPr lang="en-GB" dirty="0"/>
              <a:t>		of mother, brother, closest friend;</a:t>
            </a:r>
            <a:endParaRPr lang="en-NZ" dirty="0"/>
          </a:p>
          <a:p>
            <a:r>
              <a:rPr lang="en-GB" dirty="0"/>
              <a:t>		I bowed my head and grieved.</a:t>
            </a:r>
            <a:endParaRPr lang="en-NZ" dirty="0"/>
          </a:p>
          <a:p>
            <a:r>
              <a:rPr lang="en-GB" dirty="0"/>
              <a:t>	But when I slipped they gathered round</a:t>
            </a:r>
            <a:endParaRPr lang="en-NZ" dirty="0"/>
          </a:p>
          <a:p>
            <a:r>
              <a:rPr lang="en-GB" dirty="0"/>
              <a:t>		and gloated with delight;</a:t>
            </a:r>
            <a:endParaRPr lang="en-NZ" dirty="0"/>
          </a:p>
          <a:p>
            <a:r>
              <a:rPr lang="en-GB" dirty="0"/>
              <a:t>		like godless jesters at a feast,</a:t>
            </a:r>
            <a:endParaRPr lang="en-NZ" dirty="0"/>
          </a:p>
          <a:p>
            <a:r>
              <a:rPr lang="en-GB" dirty="0"/>
              <a:t>		they gnashed their teeth in spite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2054433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7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O </a:t>
            </a:r>
            <a:r>
              <a:rPr lang="en-GB" cap="all" dirty="0"/>
              <a:t>L</a:t>
            </a:r>
            <a:r>
              <a:rPr lang="en-GB" sz="2400" cap="all" dirty="0"/>
              <a:t>ord</a:t>
            </a:r>
            <a:r>
              <a:rPr lang="en-GB" dirty="0"/>
              <a:t>, how long will you look on?</a:t>
            </a:r>
            <a:endParaRPr lang="en-NZ" dirty="0"/>
          </a:p>
          <a:p>
            <a:r>
              <a:rPr lang="en-GB" dirty="0"/>
              <a:t>		Defend me from their strife;</a:t>
            </a:r>
            <a:endParaRPr lang="en-NZ" dirty="0"/>
          </a:p>
          <a:p>
            <a:r>
              <a:rPr lang="en-GB" dirty="0"/>
              <a:t>		from these marauding lions’ teeth</a:t>
            </a:r>
            <a:endParaRPr lang="en-NZ" dirty="0"/>
          </a:p>
          <a:p>
            <a:r>
              <a:rPr lang="en-GB" dirty="0"/>
              <a:t>		protect my precious life.</a:t>
            </a:r>
            <a:endParaRPr lang="en-NZ" dirty="0"/>
          </a:p>
          <a:p>
            <a:r>
              <a:rPr lang="en-GB" dirty="0"/>
              <a:t>	Then where the great assembly meets</a:t>
            </a:r>
            <a:endParaRPr lang="en-NZ" dirty="0"/>
          </a:p>
          <a:p>
            <a:r>
              <a:rPr lang="en-GB" dirty="0"/>
              <a:t>		to you I will give praise;</a:t>
            </a:r>
            <a:endParaRPr lang="en-NZ" dirty="0"/>
          </a:p>
          <a:p>
            <a:r>
              <a:rPr lang="en-GB" dirty="0"/>
              <a:t>		among the crowds of worshippers</a:t>
            </a:r>
            <a:endParaRPr lang="en-NZ" dirty="0"/>
          </a:p>
          <a:p>
            <a:r>
              <a:rPr lang="en-GB" dirty="0"/>
              <a:t>		in thanks my voice I’ll raise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9783256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8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Let him not gloat who, without cause,</a:t>
            </a:r>
            <a:endParaRPr lang="en-NZ" dirty="0"/>
          </a:p>
          <a:p>
            <a:r>
              <a:rPr lang="en-GB" dirty="0"/>
              <a:t>		is my fierce enemy,</a:t>
            </a:r>
            <a:endParaRPr lang="en-NZ" dirty="0"/>
          </a:p>
          <a:p>
            <a:r>
              <a:rPr lang="en-GB" dirty="0"/>
              <a:t>		nor those who hate me unprovoked</a:t>
            </a:r>
            <a:endParaRPr lang="en-NZ" dirty="0"/>
          </a:p>
          <a:p>
            <a:r>
              <a:rPr lang="en-GB" dirty="0"/>
              <a:t>		stare spitefully at me.</a:t>
            </a:r>
            <a:endParaRPr lang="en-NZ" dirty="0"/>
          </a:p>
          <a:p>
            <a:r>
              <a:rPr lang="en-GB" dirty="0"/>
              <a:t>	They do not speak in peaceful words,</a:t>
            </a:r>
            <a:endParaRPr lang="en-NZ" dirty="0"/>
          </a:p>
          <a:p>
            <a:r>
              <a:rPr lang="en-GB" dirty="0"/>
              <a:t>		but cunning schemes have planned,</a:t>
            </a:r>
            <a:endParaRPr lang="en-NZ" dirty="0"/>
          </a:p>
          <a:p>
            <a:r>
              <a:rPr lang="en-GB" dirty="0"/>
              <a:t>		accusing those who live at peace</a:t>
            </a:r>
            <a:endParaRPr lang="en-NZ" dirty="0"/>
          </a:p>
          <a:p>
            <a:r>
              <a:rPr lang="en-GB" dirty="0"/>
              <a:t>		and quiet in the land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445307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9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Triumphantly they shout and say,</a:t>
            </a:r>
            <a:endParaRPr lang="en-NZ" dirty="0"/>
          </a:p>
          <a:p>
            <a:r>
              <a:rPr lang="en-GB" dirty="0"/>
              <a:t>		“His wickedness we see!”</a:t>
            </a:r>
            <a:endParaRPr lang="en-NZ" dirty="0"/>
          </a:p>
          <a:p>
            <a:r>
              <a:rPr lang="en-GB" dirty="0"/>
              <a:t>		</a:t>
            </a:r>
            <a:r>
              <a:rPr lang="en-GB" cap="all" dirty="0"/>
              <a:t>L</a:t>
            </a:r>
            <a:r>
              <a:rPr lang="en-GB" sz="2400" cap="all" dirty="0"/>
              <a:t>ord</a:t>
            </a:r>
            <a:r>
              <a:rPr lang="en-GB" dirty="0"/>
              <a:t>, you have seen; hold not your peace.</a:t>
            </a:r>
            <a:endParaRPr lang="en-NZ" dirty="0"/>
          </a:p>
          <a:p>
            <a:r>
              <a:rPr lang="en-GB" dirty="0"/>
              <a:t>		</a:t>
            </a:r>
            <a:r>
              <a:rPr lang="en-GB" cap="all" dirty="0"/>
              <a:t>L</a:t>
            </a:r>
            <a:r>
              <a:rPr lang="en-GB" sz="2400" cap="all" dirty="0"/>
              <a:t>ord</a:t>
            </a:r>
            <a:r>
              <a:rPr lang="en-GB" dirty="0"/>
              <a:t>, be not far from me.</a:t>
            </a:r>
            <a:endParaRPr lang="en-NZ" dirty="0"/>
          </a:p>
          <a:p>
            <a:r>
              <a:rPr lang="en-GB" dirty="0"/>
              <a:t>	Awake, and rise to my defence!</a:t>
            </a:r>
            <a:endParaRPr lang="en-NZ" dirty="0"/>
          </a:p>
          <a:p>
            <a:r>
              <a:rPr lang="en-GB" dirty="0"/>
              <a:t>		Contend for me, my God.</a:t>
            </a:r>
            <a:endParaRPr lang="en-NZ" dirty="0"/>
          </a:p>
          <a:p>
            <a:r>
              <a:rPr lang="en-GB" dirty="0"/>
              <a:t>		Do not let them gloat over me;</a:t>
            </a:r>
            <a:endParaRPr lang="en-NZ" dirty="0"/>
          </a:p>
          <a:p>
            <a:r>
              <a:rPr lang="en-GB" dirty="0"/>
              <a:t>		in justice judge, O </a:t>
            </a:r>
            <a:r>
              <a:rPr lang="en-GB" cap="all" dirty="0"/>
              <a:t>L</a:t>
            </a:r>
            <a:r>
              <a:rPr lang="en-GB" sz="2400" cap="all" dirty="0"/>
              <a:t>ord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979158854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9</TotalTime>
  <Words>61</Words>
  <Application>Microsoft Office PowerPoint</Application>
  <PresentationFormat>On-screen Show (4:3)</PresentationFormat>
  <Paragraphs>93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Wingdings</vt:lpstr>
      <vt:lpstr>template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org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pkbraam</dc:creator>
  <cp:lastModifiedBy>pkbraam</cp:lastModifiedBy>
  <cp:revision>2</cp:revision>
  <cp:lastPrinted>1601-01-01T00:00:00Z</cp:lastPrinted>
  <dcterms:created xsi:type="dcterms:W3CDTF">2014-02-14T22:49:58Z</dcterms:created>
  <dcterms:modified xsi:type="dcterms:W3CDTF">2014-02-19T03:06:55Z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