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0E2295-9FE2-4A1C-A34A-518537E7D6D2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7819EA-9AC5-4D05-87CC-3ECDACFE139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270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8D6A710-F07E-4BCD-BEEC-D34DE040E8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19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69D607-0586-49CA-89C2-58DEAF4B3D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234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480B7F-B395-4874-A998-15322C5D28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460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963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C6DD18-1885-4BED-B94C-2E053DF7D6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89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E688F9-33B5-4922-8BB2-083E04E98B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58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8B82E2-C235-48BD-91F8-D2C98C1103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698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3695B8-C7E3-4F10-8FB0-20F6676614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457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7D49E4-CB35-4744-A1C1-D22BE394B7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067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94910F-6395-479D-AC03-D52CF3607D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0458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BD5366-7550-4295-966C-35F870AF63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819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The trespass of the wicked man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most plainly testifies</a:t>
            </a:r>
            <a:endParaRPr lang="en-NZ" dirty="0"/>
          </a:p>
          <a:p>
            <a:r>
              <a:rPr lang="en-GB" dirty="0"/>
              <a:t>	that fear of God’s most holy name</a:t>
            </a:r>
            <a:endParaRPr lang="en-NZ" dirty="0"/>
          </a:p>
          <a:p>
            <a:r>
              <a:rPr lang="en-GB" dirty="0"/>
              <a:t>		is not before his eyes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See where these evildoers lie,</a:t>
            </a:r>
            <a:endParaRPr lang="en-NZ" dirty="0"/>
          </a:p>
          <a:p>
            <a:r>
              <a:rPr lang="en-GB" dirty="0"/>
              <a:t>		who righteousness despise!</a:t>
            </a:r>
            <a:endParaRPr lang="en-NZ" dirty="0"/>
          </a:p>
          <a:p>
            <a:r>
              <a:rPr lang="en-GB" dirty="0"/>
              <a:t>	Thrown down are they, and there they stay,</a:t>
            </a:r>
            <a:endParaRPr lang="en-NZ" dirty="0"/>
          </a:p>
          <a:p>
            <a:r>
              <a:rPr lang="en-GB" dirty="0"/>
              <a:t>		unable to arise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4061" y="59549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36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 </a:t>
            </a:r>
            <a:r>
              <a:rPr lang="en-GB" sz="1000" i="1" dirty="0"/>
              <a:t>Psalter Hymnal</a:t>
            </a:r>
            <a:r>
              <a:rPr lang="en-GB" sz="1000" dirty="0"/>
              <a:t>, 1957; </a:t>
            </a:r>
            <a:r>
              <a:rPr lang="en-GB" sz="1000" dirty="0" err="1"/>
              <a:t>st.</a:t>
            </a:r>
            <a:r>
              <a:rPr lang="en-GB" sz="1000" dirty="0"/>
              <a:t> 2–10 </a:t>
            </a:r>
            <a:r>
              <a:rPr lang="en-GB" sz="1000" i="1" dirty="0"/>
              <a:t>Sing Psalms</a:t>
            </a:r>
            <a:r>
              <a:rPr lang="en-GB" sz="1000" dirty="0"/>
              <a:t>,</a:t>
            </a:r>
            <a:br>
              <a:rPr lang="en-GB" sz="1000" dirty="0"/>
            </a:br>
            <a:r>
              <a:rPr lang="en-GB" sz="1000" dirty="0"/>
              <a:t>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Adapted from a melody by Martin Madan, </a:t>
            </a:r>
            <a:r>
              <a:rPr lang="en-GB" sz="1000" dirty="0" smtClean="0"/>
              <a:t>1726–1790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views himself with blind conceit,</a:t>
            </a:r>
            <a:endParaRPr lang="en-NZ" dirty="0"/>
          </a:p>
          <a:p>
            <a:r>
              <a:rPr lang="en-GB" dirty="0"/>
              <a:t>		his sinfulness denies.</a:t>
            </a:r>
            <a:endParaRPr lang="en-NZ" dirty="0"/>
          </a:p>
          <a:p>
            <a:r>
              <a:rPr lang="en-GB" dirty="0"/>
              <a:t>	He speaks with evil and deceit,</a:t>
            </a:r>
            <a:endParaRPr lang="en-NZ" dirty="0"/>
          </a:p>
          <a:p>
            <a:r>
              <a:rPr lang="en-GB" dirty="0"/>
              <a:t>		no longer good or wise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bed he plots his evil ways;</a:t>
            </a:r>
            <a:endParaRPr lang="en-NZ" dirty="0"/>
          </a:p>
          <a:p>
            <a:r>
              <a:rPr lang="en-GB" dirty="0"/>
              <a:t>		he schemes throughout the night,</a:t>
            </a:r>
            <a:endParaRPr lang="en-NZ" dirty="0"/>
          </a:p>
          <a:p>
            <a:r>
              <a:rPr lang="en-GB" dirty="0"/>
              <a:t>	as he commits himself to sin,</a:t>
            </a:r>
            <a:endParaRPr lang="en-NZ" dirty="0"/>
          </a:p>
          <a:p>
            <a:r>
              <a:rPr lang="en-GB" dirty="0"/>
              <a:t>		rejecting what is right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743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steadfast love is great,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it reaches heaven high.</a:t>
            </a:r>
            <a:endParaRPr lang="en-NZ" dirty="0"/>
          </a:p>
          <a:p>
            <a:r>
              <a:rPr lang="en-GB" dirty="0"/>
              <a:t>	Your faithfulness is wonderful,</a:t>
            </a:r>
            <a:endParaRPr lang="en-NZ" dirty="0"/>
          </a:p>
          <a:p>
            <a:r>
              <a:rPr lang="en-GB" dirty="0"/>
              <a:t>		extending to the sky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405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righteousness is very great,</a:t>
            </a:r>
            <a:endParaRPr lang="en-NZ" dirty="0"/>
          </a:p>
          <a:p>
            <a:r>
              <a:rPr lang="en-GB" dirty="0"/>
              <a:t>		like mountains high and steep;</a:t>
            </a:r>
            <a:endParaRPr lang="en-NZ" dirty="0"/>
          </a:p>
          <a:p>
            <a:r>
              <a:rPr lang="en-GB" dirty="0"/>
              <a:t>	your justice is like ocean depths.</a:t>
            </a:r>
            <a:endParaRPr lang="en-NZ" dirty="0"/>
          </a:p>
          <a:p>
            <a:r>
              <a:rPr lang="en-GB" dirty="0"/>
              <a:t>		Both man and beast you keep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783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precious is your steadfast love!</a:t>
            </a:r>
            <a:endParaRPr lang="en-NZ" dirty="0"/>
          </a:p>
          <a:p>
            <a:r>
              <a:rPr lang="en-GB" dirty="0"/>
              <a:t>		What confidence it brings!</a:t>
            </a:r>
            <a:endParaRPr lang="en-NZ" dirty="0"/>
          </a:p>
          <a:p>
            <a:r>
              <a:rPr lang="en-GB" dirty="0"/>
              <a:t>	Both high and low find shelter in</a:t>
            </a:r>
            <a:endParaRPr lang="en-NZ" dirty="0"/>
          </a:p>
          <a:p>
            <a:r>
              <a:rPr lang="en-GB" dirty="0"/>
              <a:t>		the shadow of your wings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766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feast within your house, and drink</a:t>
            </a:r>
            <a:endParaRPr lang="en-NZ" dirty="0"/>
          </a:p>
          <a:p>
            <a:r>
              <a:rPr lang="en-GB" dirty="0"/>
              <a:t>		from streams of your delight.</a:t>
            </a:r>
            <a:endParaRPr lang="en-NZ" dirty="0"/>
          </a:p>
          <a:p>
            <a:r>
              <a:rPr lang="en-GB" dirty="0"/>
              <a:t>	The source of life is found with you;</a:t>
            </a:r>
            <a:endParaRPr lang="en-NZ" dirty="0"/>
          </a:p>
          <a:p>
            <a:r>
              <a:rPr lang="en-GB" dirty="0"/>
              <a:t>		in your light we see 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289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those who know you as their God,</a:t>
            </a:r>
            <a:endParaRPr lang="en-NZ" dirty="0"/>
          </a:p>
          <a:p>
            <a:r>
              <a:rPr lang="en-GB" dirty="0"/>
              <a:t>		your steadfast love impart;</a:t>
            </a:r>
            <a:endParaRPr lang="en-NZ" dirty="0"/>
          </a:p>
          <a:p>
            <a:r>
              <a:rPr lang="en-GB" dirty="0"/>
              <a:t>	maintain your righteousness to those</a:t>
            </a:r>
            <a:endParaRPr lang="en-NZ" dirty="0"/>
          </a:p>
          <a:p>
            <a:r>
              <a:rPr lang="en-GB" dirty="0"/>
              <a:t>		of pure and upright heart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163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not the ruthless foot of pride</a:t>
            </a:r>
            <a:endParaRPr lang="en-NZ" dirty="0"/>
          </a:p>
          <a:p>
            <a:r>
              <a:rPr lang="en-GB" dirty="0"/>
              <a:t>		approach and threaten me,</a:t>
            </a:r>
            <a:endParaRPr lang="en-NZ" dirty="0"/>
          </a:p>
          <a:p>
            <a:r>
              <a:rPr lang="en-GB" dirty="0"/>
              <a:t>	nor let the hand of wickedness</a:t>
            </a:r>
            <a:endParaRPr lang="en-NZ" dirty="0"/>
          </a:p>
          <a:p>
            <a:r>
              <a:rPr lang="en-GB" dirty="0"/>
              <a:t>		force me to turn and flee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7121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49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2014-02-14T22:59:32Z</dcterms:created>
  <dcterms:modified xsi:type="dcterms:W3CDTF">2014-02-14T23:02:58Z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