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4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1" r:id="rId2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B12A5F-83AE-42EF-9BC2-77D4D95E757E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7B947-E11B-4CA9-BF1F-B8DB9153F3B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366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92D39A2-7719-44B2-9FD9-C2998BC4F9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222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E630D1-5B6E-4E53-BA3D-1C06A37C40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730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DCDBC8-A16E-4773-A84C-2F981E72BC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14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161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A28954-B3A9-4037-81A9-6B2DEBA5B9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55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181A0F-A631-4095-92DD-D0981C7452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20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02A951-3802-4B3A-95E0-DD5D91E78D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849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FBBE26-0A35-4767-9156-859A28B292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548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6301CF-14CD-4AC3-BF8F-7C0EA82EED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71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88F49D-BE28-4CDA-85C9-34C6342893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57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F3A15A-66C6-424B-8AB3-F5F3BAAC7E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75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Do not fret on account of the wicked,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do not envy the ones who do wrong;</a:t>
            </a:r>
            <a:endParaRPr lang="en-NZ" dirty="0"/>
          </a:p>
          <a:p>
            <a:r>
              <a:rPr lang="en-GB" dirty="0"/>
              <a:t>	for like grass they will very soon wither,</a:t>
            </a:r>
            <a:endParaRPr lang="en-NZ" dirty="0"/>
          </a:p>
          <a:p>
            <a:r>
              <a:rPr lang="en-GB" dirty="0"/>
              <a:t>		like green plants they will not flourish long.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Day by day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cares for the blameless,</a:t>
            </a:r>
            <a:endParaRPr lang="en-NZ" dirty="0"/>
          </a:p>
          <a:p>
            <a:r>
              <a:rPr lang="en-GB" dirty="0"/>
              <a:t>		so their heritage stands ever sure.</a:t>
            </a:r>
            <a:endParaRPr lang="en-NZ" dirty="0"/>
          </a:p>
          <a:p>
            <a:r>
              <a:rPr lang="en-GB" dirty="0"/>
              <a:t>	When a famine comes, they will have plenty;</a:t>
            </a:r>
            <a:endParaRPr lang="en-NZ" dirty="0"/>
          </a:p>
          <a:p>
            <a:r>
              <a:rPr lang="en-GB" dirty="0"/>
              <a:t>		and in drought they will always endure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964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But the wicked will certainly perish;</a:t>
            </a:r>
            <a:endParaRPr lang="en-NZ" dirty="0"/>
          </a:p>
          <a:p>
            <a:r>
              <a:rPr lang="en-GB" dirty="0"/>
              <a:t>		they will vanish, as smoke blows away.</a:t>
            </a:r>
            <a:endParaRPr lang="en-NZ" dirty="0"/>
          </a:p>
          <a:p>
            <a:r>
              <a:rPr lang="en-GB" dirty="0"/>
              <a:t>	And the foes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be scattered,</a:t>
            </a:r>
            <a:endParaRPr lang="en-NZ" dirty="0"/>
          </a:p>
          <a:p>
            <a:r>
              <a:rPr lang="en-GB" dirty="0"/>
              <a:t>		like the flower of the field in a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699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The ungodly retain what they borrow,</a:t>
            </a:r>
            <a:endParaRPr lang="en-NZ" dirty="0"/>
          </a:p>
          <a:p>
            <a:r>
              <a:rPr lang="en-GB" dirty="0"/>
              <a:t>		but the just give with generous hand.</a:t>
            </a:r>
            <a:endParaRPr lang="en-NZ" dirty="0"/>
          </a:p>
          <a:p>
            <a:r>
              <a:rPr lang="en-GB" dirty="0"/>
              <a:t>	For those blest by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inherit,</a:t>
            </a:r>
            <a:endParaRPr lang="en-NZ" dirty="0"/>
          </a:p>
          <a:p>
            <a:r>
              <a:rPr lang="en-GB" dirty="0"/>
              <a:t>		while the cursed are cut off from the land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2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If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takes delight in a person,</a:t>
            </a:r>
            <a:endParaRPr lang="en-NZ" dirty="0"/>
          </a:p>
          <a:p>
            <a:r>
              <a:rPr lang="en-GB" dirty="0"/>
              <a:t>		he will render his steps firm and sure.</a:t>
            </a:r>
            <a:endParaRPr lang="en-NZ" dirty="0"/>
          </a:p>
          <a:p>
            <a:r>
              <a:rPr lang="en-GB" dirty="0"/>
              <a:t>	Though he stumble he will not fall headlong,</a:t>
            </a:r>
            <a:endParaRPr lang="en-NZ" dirty="0"/>
          </a:p>
          <a:p>
            <a:r>
              <a:rPr lang="en-GB" dirty="0"/>
              <a:t>		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hand will keep him secure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666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All my life I have not seen the righteous</a:t>
            </a:r>
            <a:endParaRPr lang="en-NZ" dirty="0"/>
          </a:p>
          <a:p>
            <a:r>
              <a:rPr lang="en-GB" dirty="0"/>
              <a:t>		left forsaken, or begging for food.</a:t>
            </a:r>
            <a:endParaRPr lang="en-NZ" dirty="0"/>
          </a:p>
          <a:p>
            <a:r>
              <a:rPr lang="en-GB" dirty="0"/>
              <a:t>	They are always prepared to lend freely,</a:t>
            </a:r>
            <a:endParaRPr lang="en-NZ" dirty="0"/>
          </a:p>
          <a:p>
            <a:r>
              <a:rPr lang="en-GB" dirty="0"/>
              <a:t>		and their children will share what is good.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90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If you turn back from sin and act rightly,</a:t>
            </a:r>
            <a:endParaRPr lang="en-NZ" dirty="0"/>
          </a:p>
          <a:p>
            <a:r>
              <a:rPr lang="en-GB" dirty="0"/>
              <a:t>		you’ll continue forever secure;</a:t>
            </a:r>
            <a:endParaRPr lang="en-NZ" dirty="0"/>
          </a:p>
          <a:p>
            <a:r>
              <a:rPr lang="en-GB" dirty="0"/>
              <a:t>	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shows his love to the righteous;</a:t>
            </a:r>
            <a:endParaRPr lang="en-NZ" dirty="0"/>
          </a:p>
          <a:p>
            <a:r>
              <a:rPr lang="en-GB" dirty="0"/>
              <a:t>		those who trust him he’ll keep safe and sure.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14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The obedient will not be forsaken,</a:t>
            </a:r>
            <a:endParaRPr lang="en-NZ" dirty="0"/>
          </a:p>
          <a:p>
            <a:r>
              <a:rPr lang="en-GB" dirty="0"/>
              <a:t>		but the line of the wicked will fail.</a:t>
            </a:r>
            <a:endParaRPr lang="en-NZ" dirty="0"/>
          </a:p>
          <a:p>
            <a:r>
              <a:rPr lang="en-GB" dirty="0"/>
              <a:t>	To the righteous the land will be given,</a:t>
            </a:r>
            <a:endParaRPr lang="en-NZ" dirty="0"/>
          </a:p>
          <a:p>
            <a:r>
              <a:rPr lang="en-GB" dirty="0"/>
              <a:t>		and forever in it they will dwell.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76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17.</a:t>
            </a:r>
            <a:r>
              <a:rPr lang="en-NZ" altLang="en-US" dirty="0" smtClean="0"/>
              <a:t>	</a:t>
            </a:r>
            <a:r>
              <a:rPr lang="en-GB" dirty="0"/>
              <a:t>From the mouth of the righteous comes </a:t>
            </a:r>
            <a:r>
              <a:rPr lang="en-GB" dirty="0" smtClean="0"/>
              <a:t>	wisdom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words of justice proceed from their lips.</a:t>
            </a:r>
            <a:endParaRPr lang="en-NZ" dirty="0"/>
          </a:p>
          <a:p>
            <a:r>
              <a:rPr lang="en-GB" dirty="0"/>
              <a:t>	For the law of their God is within them</a:t>
            </a:r>
            <a:endParaRPr lang="en-NZ" dirty="0"/>
          </a:p>
          <a:p>
            <a:r>
              <a:rPr lang="en-GB" dirty="0"/>
              <a:t>		and ensures that their foot never slips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003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18.</a:t>
            </a:r>
            <a:r>
              <a:rPr lang="en-NZ" altLang="en-US" dirty="0" smtClean="0"/>
              <a:t>	</a:t>
            </a:r>
            <a:r>
              <a:rPr lang="en-GB" dirty="0"/>
              <a:t>The unjust lie in wait for the righteous;</a:t>
            </a:r>
            <a:endParaRPr lang="en-NZ" dirty="0"/>
          </a:p>
          <a:p>
            <a:r>
              <a:rPr lang="en-GB" dirty="0"/>
              <a:t>		to destroy them is always their thought.</a:t>
            </a:r>
            <a:endParaRPr lang="en-NZ" dirty="0"/>
          </a:p>
          <a:p>
            <a:r>
              <a:rPr lang="en-GB" dirty="0"/>
              <a:t>	But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not let them be mastered,</a:t>
            </a:r>
            <a:endParaRPr lang="en-NZ" dirty="0"/>
          </a:p>
          <a:p>
            <a:r>
              <a:rPr lang="en-GB" dirty="0"/>
              <a:t>		or condemned when to court they are </a:t>
            </a:r>
            <a:r>
              <a:rPr lang="en-GB" dirty="0" smtClean="0"/>
              <a:t>	brought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29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19.</a:t>
            </a:r>
            <a:r>
              <a:rPr lang="en-NZ" altLang="en-US" dirty="0" smtClean="0"/>
              <a:t>	</a:t>
            </a:r>
            <a:r>
              <a:rPr lang="en-GB" dirty="0"/>
              <a:t>Put your trust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 exhort you;</a:t>
            </a:r>
            <a:endParaRPr lang="en-NZ" dirty="0"/>
          </a:p>
          <a:p>
            <a:r>
              <a:rPr lang="en-GB" dirty="0"/>
              <a:t>		in his ways you should always remain.</a:t>
            </a:r>
            <a:endParaRPr lang="en-NZ" dirty="0"/>
          </a:p>
          <a:p>
            <a:r>
              <a:rPr lang="en-GB" dirty="0"/>
              <a:t>	To inherit the land he’ll exalt you;</a:t>
            </a:r>
            <a:endParaRPr lang="en-NZ" dirty="0"/>
          </a:p>
          <a:p>
            <a:r>
              <a:rPr lang="en-GB" dirty="0"/>
              <a:t>		you will see when the wicked are slain.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3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Put your trust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and be upright;</a:t>
            </a:r>
            <a:endParaRPr lang="en-NZ" dirty="0"/>
          </a:p>
          <a:p>
            <a:r>
              <a:rPr lang="en-GB" dirty="0"/>
              <a:t>		then secure in the land you will live.</a:t>
            </a:r>
            <a:endParaRPr lang="en-NZ" dirty="0"/>
          </a:p>
          <a:p>
            <a:r>
              <a:rPr lang="en-GB" dirty="0"/>
              <a:t>	Take delight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above all things –</a:t>
            </a:r>
            <a:endParaRPr lang="en-NZ" dirty="0"/>
          </a:p>
          <a:p>
            <a:r>
              <a:rPr lang="en-GB" dirty="0"/>
              <a:t>		the desires of your heart he will give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20.</a:t>
            </a:r>
            <a:r>
              <a:rPr lang="en-NZ" altLang="en-US" dirty="0" smtClean="0"/>
              <a:t>	</a:t>
            </a:r>
            <a:r>
              <a:rPr lang="en-GB" dirty="0"/>
              <a:t>I have witnessed a ruthless man standing</a:t>
            </a:r>
            <a:endParaRPr lang="en-NZ" dirty="0"/>
          </a:p>
          <a:p>
            <a:r>
              <a:rPr lang="en-GB" dirty="0"/>
              <a:t>		like a flourishing tree in its ground;</a:t>
            </a:r>
            <a:endParaRPr lang="en-NZ" dirty="0"/>
          </a:p>
          <a:p>
            <a:r>
              <a:rPr lang="en-GB" dirty="0"/>
              <a:t>	but he soon passed away and was nothing;</a:t>
            </a:r>
            <a:endParaRPr lang="en-NZ" dirty="0"/>
          </a:p>
          <a:p>
            <a:r>
              <a:rPr lang="en-GB" dirty="0"/>
              <a:t>		though I searched, he was not to be found.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21.</a:t>
            </a:r>
            <a:r>
              <a:rPr lang="en-NZ" altLang="en-US" dirty="0" smtClean="0"/>
              <a:t>	</a:t>
            </a:r>
            <a:r>
              <a:rPr lang="en-GB" dirty="0"/>
              <a:t>Watch the blameless, consider the upright;</a:t>
            </a:r>
            <a:endParaRPr lang="en-NZ" dirty="0"/>
          </a:p>
          <a:p>
            <a:r>
              <a:rPr lang="en-GB" dirty="0"/>
              <a:t>		there’s a future for those who make peace.</a:t>
            </a:r>
            <a:endParaRPr lang="en-NZ" dirty="0"/>
          </a:p>
          <a:p>
            <a:r>
              <a:rPr lang="en-GB" dirty="0"/>
              <a:t>	But destruction awaits the rebellious,</a:t>
            </a:r>
            <a:endParaRPr lang="en-NZ" dirty="0"/>
          </a:p>
          <a:p>
            <a:r>
              <a:rPr lang="en-GB" dirty="0"/>
              <a:t>		and their future will suddenly cease.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9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22.</a:t>
            </a:r>
            <a:r>
              <a:rPr lang="en-NZ" altLang="en-US" dirty="0" smtClean="0"/>
              <a:t>	</a:t>
            </a:r>
            <a:r>
              <a:rPr lang="en-GB" dirty="0"/>
              <a:t>From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comes the hope of the </a:t>
            </a:r>
            <a:r>
              <a:rPr lang="en-GB" dirty="0" smtClean="0"/>
              <a:t>	righteous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in trouble defence for the meek;</a:t>
            </a:r>
            <a:endParaRPr lang="en-NZ" dirty="0"/>
          </a:p>
          <a:p>
            <a:r>
              <a:rPr lang="en-GB" dirty="0"/>
              <a:t>	so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saves them all from the wicked,</a:t>
            </a:r>
            <a:endParaRPr lang="en-NZ" dirty="0"/>
          </a:p>
          <a:p>
            <a:r>
              <a:rPr lang="en-GB" dirty="0"/>
              <a:t>		for in him their protection they seek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549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Donald M. MacDonald, b. 1944; harm. Andrew Gordon, b. 1969;</a:t>
            </a:r>
            <a:br>
              <a:rPr lang="en-GB" sz="1000" dirty="0"/>
            </a:br>
            <a:r>
              <a:rPr lang="en-GB" sz="1000" dirty="0"/>
              <a:t>© Psalmody Committee, Free Church of Scotland, slightly alt.</a:t>
            </a:r>
            <a:endParaRPr lang="en-NZ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let your way be committed;</a:t>
            </a:r>
            <a:endParaRPr lang="en-NZ" dirty="0"/>
          </a:p>
          <a:p>
            <a:r>
              <a:rPr lang="en-GB" dirty="0"/>
              <a:t>		trust in him – he will do what is right.</a:t>
            </a:r>
            <a:endParaRPr lang="en-NZ" dirty="0"/>
          </a:p>
          <a:p>
            <a:r>
              <a:rPr lang="en-GB" dirty="0"/>
              <a:t>	Then your justice will shine like the morning,</a:t>
            </a:r>
            <a:endParaRPr lang="en-NZ" dirty="0"/>
          </a:p>
          <a:p>
            <a:r>
              <a:rPr lang="en-GB" dirty="0"/>
              <a:t>		your just cause like the sun in its might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6089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be silent and seek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presence,</a:t>
            </a:r>
            <a:endParaRPr lang="en-NZ" dirty="0"/>
          </a:p>
          <a:p>
            <a:r>
              <a:rPr lang="en-GB" dirty="0"/>
              <a:t>		and be patient until he replies;</a:t>
            </a:r>
            <a:endParaRPr lang="en-NZ" dirty="0"/>
          </a:p>
          <a:p>
            <a:r>
              <a:rPr lang="en-GB" dirty="0"/>
              <a:t>	do not fret when you see the successful,</a:t>
            </a:r>
            <a:endParaRPr lang="en-NZ" dirty="0"/>
          </a:p>
          <a:p>
            <a:r>
              <a:rPr lang="en-GB" dirty="0"/>
              <a:t>		if their schemes are promoted through lies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689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 not fret – it leads only to evil;</a:t>
            </a:r>
            <a:endParaRPr lang="en-NZ" dirty="0"/>
          </a:p>
          <a:p>
            <a:r>
              <a:rPr lang="en-GB" dirty="0"/>
              <a:t>		keep your temper and stay far from wrath,</a:t>
            </a:r>
            <a:endParaRPr lang="en-NZ" dirty="0"/>
          </a:p>
          <a:p>
            <a:r>
              <a:rPr lang="en-GB" dirty="0"/>
              <a:t>	for the wicked will certainly perish,</a:t>
            </a:r>
            <a:endParaRPr lang="en-NZ" dirty="0"/>
          </a:p>
          <a:p>
            <a:r>
              <a:rPr lang="en-GB" dirty="0"/>
              <a:t>		while the godly inherit the earth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740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Yet a while, and the wicked will vanish;</a:t>
            </a:r>
            <a:endParaRPr lang="en-NZ" dirty="0"/>
          </a:p>
          <a:p>
            <a:r>
              <a:rPr lang="en-GB" dirty="0"/>
              <a:t>		though you search, they will never be found.</a:t>
            </a:r>
            <a:endParaRPr lang="en-NZ" dirty="0"/>
          </a:p>
          <a:p>
            <a:r>
              <a:rPr lang="en-GB" dirty="0"/>
              <a:t>	But the land will belong to the humble,</a:t>
            </a:r>
            <a:endParaRPr lang="en-NZ" dirty="0"/>
          </a:p>
          <a:p>
            <a:r>
              <a:rPr lang="en-GB" dirty="0"/>
              <a:t>		and their welfare and peace will abound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593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Though the wicked may strike at the righteous,</a:t>
            </a:r>
            <a:endParaRPr lang="en-NZ" dirty="0"/>
          </a:p>
          <a:p>
            <a:r>
              <a:rPr lang="en-GB" dirty="0"/>
              <a:t>		and may gnash their teeth wildly in hate;</a:t>
            </a:r>
            <a:endParaRPr lang="en-NZ" dirty="0"/>
          </a:p>
          <a:p>
            <a:r>
              <a:rPr lang="en-GB" dirty="0"/>
              <a:t>	yet the Lord simply laughs at the wicked,</a:t>
            </a:r>
            <a:endParaRPr lang="en-NZ" dirty="0"/>
          </a:p>
          <a:p>
            <a:r>
              <a:rPr lang="en-GB" dirty="0"/>
              <a:t>		for he sees the approach of their fate.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the wicked take aim at the righteous</a:t>
            </a:r>
            <a:endParaRPr lang="en-NZ" dirty="0"/>
          </a:p>
          <a:p>
            <a:r>
              <a:rPr lang="en-GB" dirty="0"/>
              <a:t>		and attempt to bring down the oppressed,</a:t>
            </a:r>
            <a:endParaRPr lang="en-NZ" dirty="0"/>
          </a:p>
          <a:p>
            <a:r>
              <a:rPr lang="en-GB" dirty="0"/>
              <a:t>	yet their bow will be broken in pieces,</a:t>
            </a:r>
            <a:endParaRPr lang="en-NZ" dirty="0"/>
          </a:p>
          <a:p>
            <a:r>
              <a:rPr lang="en-GB" dirty="0"/>
              <a:t>		and their sword will but pierce their own </a:t>
            </a:r>
            <a:r>
              <a:rPr lang="en-GB" dirty="0" smtClean="0"/>
              <a:t>	breast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43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the righteous have little, it’s better</a:t>
            </a:r>
            <a:endParaRPr lang="en-NZ" dirty="0"/>
          </a:p>
          <a:p>
            <a:r>
              <a:rPr lang="en-GB" dirty="0"/>
              <a:t>		than the riches of many unjust;</a:t>
            </a:r>
            <a:endParaRPr lang="en-NZ" dirty="0"/>
          </a:p>
          <a:p>
            <a:r>
              <a:rPr lang="en-GB" dirty="0"/>
              <a:t>	for the </a:t>
            </a:r>
            <a:r>
              <a:rPr lang="en-GB" dirty="0" err="1"/>
              <a:t>wicked’s</a:t>
            </a:r>
            <a:r>
              <a:rPr lang="en-GB" dirty="0"/>
              <a:t> great strength will be broken,</a:t>
            </a:r>
            <a:endParaRPr lang="en-NZ" dirty="0"/>
          </a:p>
          <a:p>
            <a:r>
              <a:rPr lang="en-GB" dirty="0"/>
              <a:t>		but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the righteous one’s trust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1226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</TotalTime>
  <Words>92</Words>
  <Application>Microsoft Office PowerPoint</Application>
  <PresentationFormat>On-screen Show (4:3)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2014-02-14T23:18:33Z</dcterms:created>
  <dcterms:modified xsi:type="dcterms:W3CDTF">2014-02-14T23:36:08Z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