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4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111989-5032-43AD-BB22-10A0B22F4254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B28ECC-C3D5-4E17-9FEE-EEC91031A3D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9091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4DA087E-8258-4861-836F-E2CAB66D56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4986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1E7568-119F-4B49-80DF-06CF27C6F6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5512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D6B809-38FF-449A-AE67-C7E9860915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058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3AEF32-120D-4BF5-AB29-6499CC059D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404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589C81-BB37-4405-8102-287DD34E5B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8590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F5DEDB-0CE7-4FE5-99B0-CEF750B927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963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E3887B7-760D-47FC-BCBB-22C499D501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590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D6B6E56-6C41-47FF-9CE8-820B4B43E6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143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E18865-24D4-45DA-87D5-C4ED15D4D4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359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16663B-8AA7-4D11-9A76-2ED75EFEAC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326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In wrath do not rebuke me,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or in your anger chasten me.</a:t>
            </a:r>
            <a:endParaRPr lang="en-NZ" dirty="0"/>
          </a:p>
          <a:p>
            <a:r>
              <a:rPr lang="en-GB" dirty="0"/>
              <a:t>	Your arrows deeply pierce my soul;</a:t>
            </a:r>
            <a:endParaRPr lang="en-NZ" dirty="0"/>
          </a:p>
          <a:p>
            <a:r>
              <a:rPr lang="en-GB" dirty="0"/>
              <a:t>		your hand lies on me heavily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Indeed I am about to fall;</a:t>
            </a:r>
            <a:endParaRPr lang="en-NZ" dirty="0"/>
          </a:p>
          <a:p>
            <a:r>
              <a:rPr lang="en-GB" dirty="0"/>
              <a:t>		my pain is ever deep within.</a:t>
            </a:r>
            <a:endParaRPr lang="en-NZ" dirty="0"/>
          </a:p>
          <a:p>
            <a:r>
              <a:rPr lang="en-GB" dirty="0"/>
              <a:t>	I must confess iniquity,</a:t>
            </a:r>
            <a:endParaRPr lang="en-NZ" dirty="0"/>
          </a:p>
          <a:p>
            <a:r>
              <a:rPr lang="en-GB" dirty="0"/>
              <a:t>		and I am troubled by my sin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5292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My foes are vigorous and strong;</a:t>
            </a:r>
            <a:endParaRPr lang="en-NZ" dirty="0"/>
          </a:p>
          <a:p>
            <a:r>
              <a:rPr lang="en-GB" dirty="0"/>
              <a:t>		and many hate me wrongfully.</a:t>
            </a:r>
            <a:endParaRPr lang="en-NZ" dirty="0"/>
          </a:p>
          <a:p>
            <a:r>
              <a:rPr lang="en-GB" dirty="0"/>
              <a:t>	My good with evil they repay;</a:t>
            </a:r>
            <a:endParaRPr lang="en-NZ" dirty="0"/>
          </a:p>
          <a:p>
            <a:r>
              <a:rPr lang="en-GB" dirty="0"/>
              <a:t>		when I seek good, they slander 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4574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do not abandon me;</a:t>
            </a:r>
            <a:endParaRPr lang="en-NZ" dirty="0"/>
          </a:p>
          <a:p>
            <a:r>
              <a:rPr lang="en-GB" dirty="0"/>
              <a:t>		do not be far from me, my God.</a:t>
            </a:r>
            <a:endParaRPr lang="en-NZ" dirty="0"/>
          </a:p>
          <a:p>
            <a:r>
              <a:rPr lang="en-GB" dirty="0"/>
              <a:t>	Come quickly to deliver me</a:t>
            </a:r>
            <a:endParaRPr lang="en-NZ" dirty="0"/>
          </a:p>
          <a:p>
            <a:r>
              <a:rPr lang="en-GB" dirty="0"/>
              <a:t>		because you are my Saviour,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Griffith Hugh Jones (</a:t>
            </a:r>
            <a:r>
              <a:rPr lang="en-GB" sz="1000" dirty="0" err="1"/>
              <a:t>Gutyn</a:t>
            </a:r>
            <a:r>
              <a:rPr lang="en-GB" sz="1000" dirty="0"/>
              <a:t> </a:t>
            </a:r>
            <a:r>
              <a:rPr lang="en-GB" sz="1000" dirty="0" err="1"/>
              <a:t>Arfon</a:t>
            </a:r>
            <a:r>
              <a:rPr lang="en-GB" sz="1000" dirty="0"/>
              <a:t>), </a:t>
            </a:r>
            <a:r>
              <a:rPr lang="en-GB" sz="1000" dirty="0" smtClean="0"/>
              <a:t>1849–1919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Because your anger rests on me,</a:t>
            </a:r>
            <a:endParaRPr lang="en-NZ" dirty="0"/>
          </a:p>
          <a:p>
            <a:r>
              <a:rPr lang="en-GB" dirty="0"/>
              <a:t>		my body has no health within;</a:t>
            </a:r>
            <a:endParaRPr lang="en-NZ" dirty="0"/>
          </a:p>
          <a:p>
            <a:r>
              <a:rPr lang="en-GB" dirty="0"/>
              <a:t>	there is no soundness in my bones,</a:t>
            </a:r>
            <a:endParaRPr lang="en-NZ" dirty="0"/>
          </a:p>
          <a:p>
            <a:r>
              <a:rPr lang="en-GB" dirty="0"/>
              <a:t>		because you judge me for my sin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guilt has overwhelmed my soul;</a:t>
            </a:r>
            <a:endParaRPr lang="en-NZ" dirty="0"/>
          </a:p>
          <a:p>
            <a:r>
              <a:rPr lang="en-GB" dirty="0"/>
              <a:t>		its burden is a crushing weight.</a:t>
            </a:r>
            <a:endParaRPr lang="en-NZ" dirty="0"/>
          </a:p>
          <a:p>
            <a:r>
              <a:rPr lang="en-GB" dirty="0"/>
              <a:t>	My wounds are foul and festering,</a:t>
            </a:r>
            <a:endParaRPr lang="en-NZ" dirty="0"/>
          </a:p>
          <a:p>
            <a:r>
              <a:rPr lang="en-GB" dirty="0"/>
              <a:t>		because my foolishness is great.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94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I am bowed down, I am brought low,</a:t>
            </a:r>
            <a:endParaRPr lang="en-NZ" dirty="0"/>
          </a:p>
          <a:p>
            <a:r>
              <a:rPr lang="en-GB" dirty="0"/>
              <a:t>		and I go mourning all the day.</a:t>
            </a:r>
            <a:endParaRPr lang="en-NZ" dirty="0"/>
          </a:p>
          <a:p>
            <a:r>
              <a:rPr lang="en-GB" dirty="0"/>
              <a:t>	My back is filled with searing pain,</a:t>
            </a:r>
            <a:endParaRPr lang="en-NZ" dirty="0"/>
          </a:p>
          <a:p>
            <a:r>
              <a:rPr lang="en-GB" dirty="0"/>
              <a:t>		and my whole body wastes away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0104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I’m feeble and completely crushed;</a:t>
            </a:r>
            <a:endParaRPr lang="en-NZ" dirty="0"/>
          </a:p>
          <a:p>
            <a:r>
              <a:rPr lang="en-GB" dirty="0"/>
              <a:t>		in anguish of my heart I groan.</a:t>
            </a:r>
            <a:endParaRPr lang="en-NZ" dirty="0"/>
          </a:p>
          <a:p>
            <a:r>
              <a:rPr lang="en-GB" cap="all" dirty="0"/>
              <a:t>	L</a:t>
            </a:r>
            <a:r>
              <a:rPr lang="en-GB" sz="2400" cap="all" dirty="0"/>
              <a:t>ord</a:t>
            </a:r>
            <a:r>
              <a:rPr lang="en-GB" dirty="0"/>
              <a:t>, my desires before you lie;</a:t>
            </a:r>
            <a:endParaRPr lang="en-NZ" dirty="0"/>
          </a:p>
          <a:p>
            <a:r>
              <a:rPr lang="en-GB" dirty="0"/>
              <a:t>		to you my sighing is well known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6756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/>
              <a:t>My heart beats wildly, strength has failed,</a:t>
            </a:r>
            <a:endParaRPr lang="en-NZ" dirty="0"/>
          </a:p>
          <a:p>
            <a:r>
              <a:rPr lang="en-GB" dirty="0"/>
              <a:t>		the light has faded from my eye.</a:t>
            </a:r>
            <a:endParaRPr lang="en-NZ" dirty="0"/>
          </a:p>
          <a:p>
            <a:r>
              <a:rPr lang="en-GB" dirty="0"/>
              <a:t>	My friends and neighbours keep away;</a:t>
            </a:r>
            <a:endParaRPr lang="en-NZ" dirty="0"/>
          </a:p>
          <a:p>
            <a:r>
              <a:rPr lang="en-GB" dirty="0"/>
              <a:t>		they see my wounds and then pass by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58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enemies who seek my life</a:t>
            </a:r>
            <a:endParaRPr lang="en-NZ" dirty="0"/>
          </a:p>
          <a:p>
            <a:r>
              <a:rPr lang="en-GB" dirty="0"/>
              <a:t>		with cunning set their snares for me;</a:t>
            </a:r>
            <a:endParaRPr lang="en-NZ" dirty="0"/>
          </a:p>
          <a:p>
            <a:r>
              <a:rPr lang="en-GB" dirty="0"/>
              <a:t>	my foes conspire to do me harm,</a:t>
            </a:r>
            <a:endParaRPr lang="en-NZ" dirty="0"/>
          </a:p>
          <a:p>
            <a:r>
              <a:rPr lang="en-GB" dirty="0"/>
              <a:t>		and all day long plot treachery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998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I’m like the deaf, who cannot hear,</a:t>
            </a:r>
            <a:endParaRPr lang="en-NZ" dirty="0"/>
          </a:p>
          <a:p>
            <a:r>
              <a:rPr lang="en-GB" dirty="0"/>
              <a:t>		and like the mute, who cannot cry.</a:t>
            </a:r>
            <a:endParaRPr lang="en-NZ" dirty="0"/>
          </a:p>
          <a:p>
            <a:r>
              <a:rPr lang="en-GB" dirty="0"/>
              <a:t>	I’m like a man who hears no sound,</a:t>
            </a:r>
            <a:endParaRPr lang="en-NZ" dirty="0"/>
          </a:p>
          <a:p>
            <a:r>
              <a:rPr lang="en-GB" dirty="0"/>
              <a:t>		whose mouth can offer no reply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854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wait for you,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my God;</a:t>
            </a:r>
            <a:endParaRPr lang="en-NZ" dirty="0"/>
          </a:p>
          <a:p>
            <a:r>
              <a:rPr lang="en-GB" dirty="0"/>
              <a:t>		and you,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will answer me.</a:t>
            </a:r>
            <a:endParaRPr lang="en-NZ" dirty="0"/>
          </a:p>
          <a:p>
            <a:r>
              <a:rPr lang="en-GB" dirty="0"/>
              <a:t>	I prayed to you, “If my foot slips,</a:t>
            </a:r>
            <a:endParaRPr lang="en-NZ" dirty="0"/>
          </a:p>
          <a:p>
            <a:r>
              <a:rPr lang="en-GB" dirty="0"/>
              <a:t>		let them not gloat exultantly</a:t>
            </a:r>
            <a:r>
              <a:rPr lang="en-GB" dirty="0" smtClean="0"/>
              <a:t>.”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78967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62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2014-02-14T23:50:17Z</dcterms:created>
  <dcterms:modified xsi:type="dcterms:W3CDTF">2014-02-14T23:54:20Z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