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436625-DA85-4C89-B146-B66E7219E0EB}" type="datetimeFigureOut">
              <a:rPr lang="en-NZ"/>
              <a:pPr>
                <a:defRPr/>
              </a:pPr>
              <a:t>17/02/2014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6F22D9-4D18-4022-8A59-38CC8A100967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8226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D75FA0AD-4A30-4F4A-8E60-33CF9B27296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8373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CCAC561-AF2F-446E-941E-7CDE195D869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0365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7C77904-668A-4005-96B5-87251F0FF87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9650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7706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ADE0464-8A38-4E90-B514-C34F94ACF42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7770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8D9A4F5-0EBB-4A5A-8C50-8AB9D430ED6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3765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B4340E6-E9E0-4AEC-83BF-65C9526983C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6433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B13B54A-3E42-4802-BFD1-B92EAA42808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8259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6C96570-8A7C-4071-BC9D-8DC28237EEB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526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32F59BA-6EE2-4C8F-A8C2-0DED08DDBEA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3788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431488A-1971-4826-A321-01E0C427CED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3360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Teach me the measure of my days,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thou Maker of my frame;</a:t>
            </a:r>
            <a:endParaRPr lang="en-NZ" dirty="0"/>
          </a:p>
          <a:p>
            <a:r>
              <a:rPr lang="en-GB" dirty="0"/>
              <a:t>	I would survey life’s narrow space,</a:t>
            </a:r>
            <a:endParaRPr lang="en-NZ" dirty="0"/>
          </a:p>
          <a:p>
            <a:r>
              <a:rPr lang="en-GB" dirty="0"/>
              <a:t>		and learn how frail I am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39b]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A span is all that we can boast;</a:t>
            </a:r>
            <a:endParaRPr lang="en-NZ" dirty="0"/>
          </a:p>
          <a:p>
            <a:r>
              <a:rPr lang="en-GB" dirty="0"/>
              <a:t>		how short, how fleet our time!</a:t>
            </a:r>
            <a:endParaRPr lang="en-NZ" dirty="0"/>
          </a:p>
          <a:p>
            <a:r>
              <a:rPr lang="en-GB" dirty="0"/>
              <a:t>	Man is but vanity and dust,</a:t>
            </a:r>
            <a:endParaRPr lang="en-NZ" dirty="0"/>
          </a:p>
          <a:p>
            <a:r>
              <a:rPr lang="en-GB" dirty="0"/>
              <a:t>		in all his </a:t>
            </a:r>
            <a:r>
              <a:rPr lang="en-GB" dirty="0" err="1"/>
              <a:t>flow’r</a:t>
            </a:r>
            <a:r>
              <a:rPr lang="en-GB" dirty="0"/>
              <a:t> and prime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See the vain race of mortals move</a:t>
            </a:r>
            <a:endParaRPr lang="en-NZ" dirty="0"/>
          </a:p>
          <a:p>
            <a:r>
              <a:rPr lang="en-GB" dirty="0"/>
              <a:t>		like shadows on the plain:</a:t>
            </a:r>
            <a:endParaRPr lang="en-NZ" dirty="0"/>
          </a:p>
          <a:p>
            <a:r>
              <a:rPr lang="en-GB" dirty="0"/>
              <a:t>	they rage and strive, desire and love,</a:t>
            </a:r>
            <a:endParaRPr lang="en-NZ" dirty="0"/>
          </a:p>
          <a:p>
            <a:r>
              <a:rPr lang="en-GB" dirty="0"/>
              <a:t>		but all their noise is vain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3068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Some walk in honour’s gaudy show,</a:t>
            </a:r>
            <a:endParaRPr lang="en-NZ" dirty="0"/>
          </a:p>
          <a:p>
            <a:r>
              <a:rPr lang="en-GB" dirty="0"/>
              <a:t>		some dig for golden ore:</a:t>
            </a:r>
            <a:endParaRPr lang="en-NZ" dirty="0"/>
          </a:p>
          <a:p>
            <a:r>
              <a:rPr lang="en-GB" dirty="0"/>
              <a:t>	they toil for heirs, they know not who,</a:t>
            </a:r>
            <a:endParaRPr lang="en-NZ" dirty="0"/>
          </a:p>
          <a:p>
            <a:r>
              <a:rPr lang="en-GB" dirty="0"/>
              <a:t>		and straight are seen no more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92055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What should I wish or wait for then,</a:t>
            </a:r>
            <a:endParaRPr lang="en-NZ" dirty="0"/>
          </a:p>
          <a:p>
            <a:r>
              <a:rPr lang="en-GB" dirty="0"/>
              <a:t>		from creatures, earth and dust?</a:t>
            </a:r>
            <a:endParaRPr lang="en-NZ" dirty="0"/>
          </a:p>
          <a:p>
            <a:r>
              <a:rPr lang="en-GB" dirty="0"/>
              <a:t>	They make our expectations vain,</a:t>
            </a:r>
            <a:endParaRPr lang="en-NZ" dirty="0"/>
          </a:p>
          <a:p>
            <a:r>
              <a:rPr lang="en-GB" dirty="0"/>
              <a:t>		and disappoint our trust.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2204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6.</a:t>
            </a:r>
            <a:r>
              <a:rPr lang="en-NZ" altLang="en-US" dirty="0" smtClean="0"/>
              <a:t>	</a:t>
            </a:r>
            <a:r>
              <a:rPr lang="en-GB" dirty="0"/>
              <a:t>Now I forbid my carnal hope,</a:t>
            </a:r>
            <a:endParaRPr lang="en-NZ" dirty="0"/>
          </a:p>
          <a:p>
            <a:r>
              <a:rPr lang="en-GB" dirty="0"/>
              <a:t>		my fond desires recall;</a:t>
            </a:r>
            <a:endParaRPr lang="en-NZ" dirty="0"/>
          </a:p>
          <a:p>
            <a:r>
              <a:rPr lang="en-GB" dirty="0"/>
              <a:t>	my mortal interest I give up,</a:t>
            </a:r>
            <a:endParaRPr lang="en-NZ" dirty="0"/>
          </a:p>
          <a:p>
            <a:r>
              <a:rPr lang="en-GB" dirty="0"/>
              <a:t>		and make my God my all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6026322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</a:t>
            </a:r>
            <a:r>
              <a:rPr lang="en-NZ" altLang="en-US" sz="1000" dirty="0" smtClean="0"/>
              <a:t>Lord 39b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Psalm 39:4–7. Isaac Watts, 1719, alt.</a:t>
            </a:r>
            <a:endParaRPr lang="en-NZ" sz="1000" dirty="0"/>
          </a:p>
          <a:p>
            <a:pPr algn="r"/>
            <a:r>
              <a:rPr lang="en-GB" sz="1000" dirty="0"/>
              <a:t>Tune: Dick L. Van </a:t>
            </a:r>
            <a:r>
              <a:rPr lang="en-GB" sz="1000" dirty="0" err="1"/>
              <a:t>Halsema</a:t>
            </a:r>
            <a:r>
              <a:rPr lang="en-GB" sz="1000" dirty="0"/>
              <a:t>, 1954, </a:t>
            </a:r>
            <a:r>
              <a:rPr lang="en-GB" sz="1000" i="1" dirty="0"/>
              <a:t>Psalter Hymnal</a:t>
            </a:r>
            <a:r>
              <a:rPr lang="en-GB" sz="1000" dirty="0"/>
              <a:t>, 1957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</TotalTime>
  <Words>50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2014-02-17T02:07:18Z</dcterms:created>
  <dcterms:modified xsi:type="dcterms:W3CDTF">2014-02-17T02:10:19Z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