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47" d="100"/>
          <a:sy n="47" d="100"/>
        </p:scale>
        <p:origin x="11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8E9F855-19F9-4764-B8EE-CB7FA2AEC13F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A0E0E3-B912-46FE-8E87-1CB03AEEFEF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0413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FDF0A4A-CC35-4091-B6E6-9D05DD5C72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5051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60499E-7AD4-48FA-9F39-8C81A33EAD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0291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1DDBAE-B972-4300-9938-2A7F7264C2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963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7026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807737-B9D0-410B-9595-E616B467F59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3168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3EC00D-1500-44EC-831E-336E501BE8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808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CC97A3-5A78-4E4B-B278-4E3D376938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9495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6FF2FF-FC42-4CDC-8216-2BB8DA88022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6334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4BF526-9762-402F-BA33-02DF8A3E54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097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6B83A1-67EC-4568-86EA-453F73710B8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772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E5A1D3D-A368-4264-BFB4-B989BD3702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806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Blest is the one </a:t>
            </a:r>
            <a:r>
              <a:rPr lang="en-GB" dirty="0"/>
              <a:t>who cares for those in </a:t>
            </a:r>
            <a:r>
              <a:rPr lang="en-GB" dirty="0" smtClean="0"/>
              <a:t>	need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delivers him in times of strife.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will surely bless him in the land;</a:t>
            </a:r>
            <a:endParaRPr lang="en-NZ" dirty="0"/>
          </a:p>
          <a:p>
            <a:r>
              <a:rPr lang="en-GB" dirty="0"/>
              <a:t>		he will protect him and preserve his life.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will not hand him over to his foes</a:t>
            </a:r>
            <a:endParaRPr lang="en-NZ" dirty="0"/>
          </a:p>
          <a:p>
            <a:r>
              <a:rPr lang="en-GB" dirty="0"/>
              <a:t>		that they may satisfy their evil will.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will on his sickbed give him help,</a:t>
            </a:r>
            <a:endParaRPr lang="en-NZ" dirty="0"/>
          </a:p>
          <a:p>
            <a:r>
              <a:rPr lang="en-GB" dirty="0"/>
              <a:t>		and he will raise him up when he is ill.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said, “Be merciful to me,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heal me, because against you I have </a:t>
            </a:r>
            <a:r>
              <a:rPr lang="en-GB" dirty="0" smtClean="0"/>
              <a:t>	sinned</a:t>
            </a:r>
            <a:r>
              <a:rPr lang="en-GB" dirty="0"/>
              <a:t>.”</a:t>
            </a:r>
            <a:endParaRPr lang="en-NZ" dirty="0"/>
          </a:p>
          <a:p>
            <a:r>
              <a:rPr lang="en-GB" dirty="0"/>
              <a:t>	My enemies with malice say of me,</a:t>
            </a:r>
            <a:endParaRPr lang="en-NZ" dirty="0"/>
          </a:p>
          <a:p>
            <a:r>
              <a:rPr lang="en-GB" dirty="0"/>
              <a:t>		“When will he die – his name come to an </a:t>
            </a:r>
            <a:r>
              <a:rPr lang="en-GB" dirty="0" smtClean="0"/>
              <a:t>	end</a:t>
            </a:r>
            <a:r>
              <a:rPr lang="en-GB" dirty="0"/>
              <a:t>?”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333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visit me with falsehood in their hearts</a:t>
            </a:r>
            <a:endParaRPr lang="en-NZ" dirty="0"/>
          </a:p>
          <a:p>
            <a:r>
              <a:rPr lang="en-GB" dirty="0"/>
              <a:t>		and then go out and spread their wicked lies.</a:t>
            </a:r>
            <a:endParaRPr lang="en-NZ" dirty="0"/>
          </a:p>
          <a:p>
            <a:r>
              <a:rPr lang="en-GB" dirty="0"/>
              <a:t>	Against me all my foes are whispering;</a:t>
            </a:r>
            <a:endParaRPr lang="en-NZ" dirty="0"/>
          </a:p>
          <a:p>
            <a:r>
              <a:rPr lang="en-GB" dirty="0"/>
              <a:t>		the worst of fates for me their minds devise.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73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say, “A vile disease has struck him </a:t>
            </a:r>
            <a:r>
              <a:rPr lang="en-GB" dirty="0" smtClean="0"/>
              <a:t>	down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he never will get up and leave his bed.”</a:t>
            </a:r>
            <a:endParaRPr lang="en-NZ" dirty="0"/>
          </a:p>
          <a:p>
            <a:r>
              <a:rPr lang="en-GB" dirty="0"/>
              <a:t>	My closest friend has turned his back on me –</a:t>
            </a:r>
            <a:endParaRPr lang="en-NZ" dirty="0"/>
          </a:p>
          <a:p>
            <a:r>
              <a:rPr lang="en-GB" dirty="0"/>
              <a:t>		my trusted friend, with whom I shared my </a:t>
            </a:r>
            <a:r>
              <a:rPr lang="en-GB" dirty="0" smtClean="0"/>
              <a:t>	bread</a:t>
            </a:r>
            <a:r>
              <a:rPr lang="en-GB" dirty="0"/>
              <a:t>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797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you,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be merciful to me</a:t>
            </a:r>
            <a:endParaRPr lang="en-NZ" dirty="0"/>
          </a:p>
          <a:p>
            <a:r>
              <a:rPr lang="en-GB" dirty="0"/>
              <a:t>		and raise me up their malice to repay.</a:t>
            </a:r>
            <a:endParaRPr lang="en-NZ" dirty="0"/>
          </a:p>
          <a:p>
            <a:r>
              <a:rPr lang="en-GB" dirty="0"/>
              <a:t>	I know that you are pleased with me,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for over me my foe does not hold sway.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20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my integrity you hold me fast;</a:t>
            </a:r>
            <a:endParaRPr lang="en-NZ" dirty="0"/>
          </a:p>
          <a:p>
            <a:r>
              <a:rPr lang="en-GB" dirty="0"/>
              <a:t>		before you I will constantly remain.</a:t>
            </a:r>
            <a:endParaRPr lang="en-NZ" dirty="0"/>
          </a:p>
          <a:p>
            <a:r>
              <a:rPr lang="en-GB" dirty="0"/>
              <a:t>	O 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the God of </a:t>
            </a:r>
            <a:r>
              <a:rPr lang="en-GB" dirty="0" err="1"/>
              <a:t>Israèl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forever and forevermore! Amen.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41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Frederick C. Atkinson, </a:t>
            </a:r>
            <a:r>
              <a:rPr lang="en-GB" sz="1000" dirty="0" smtClean="0"/>
              <a:t>1870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50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2</cp:revision>
  <cp:lastPrinted>1601-01-01T00:00:00Z</cp:lastPrinted>
  <dcterms:created xsi:type="dcterms:W3CDTF">2014-02-17T02:14:37Z</dcterms:created>
  <dcterms:modified xsi:type="dcterms:W3CDTF">2014-02-19T03:08:00Z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