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F4A7079-B7DA-4163-BC25-9E7EC0B91090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84D3C0-510F-428E-8507-BD6607EF2B9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1462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E3CF126-024F-4DF5-B85D-DE7926C62C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71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5521F3-90BA-436B-8513-5ADEF0085C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858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609CBE-79F4-48F6-B190-369D610097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49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492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95346F-6E0F-4741-85C7-3E51EB482F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02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FA2FC0-41FF-4CD7-823D-F70C426330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338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C923BE-C7AF-4F6F-A91E-919ED674DB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64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38EC23-2D62-4A4F-B791-3CD7E32E3E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08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32D235-DAF6-425C-AC83-716F3DC498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502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C75BC3-F764-46F6-BBAD-D2F7C28912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771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8739C2-068E-4518-B755-29AAB730C2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981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Vin</a:t>
            </a:r>
            <a:r>
              <a:rPr lang="en-GB" b="1" dirty="0">
                <a:solidFill>
                  <a:srgbClr val="FFFF00"/>
                </a:solidFill>
              </a:rPr>
              <a:t>di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cate</a:t>
            </a:r>
            <a:r>
              <a:rPr lang="en-GB" b="1" dirty="0">
                <a:solidFill>
                  <a:srgbClr val="FFFF00"/>
                </a:solidFill>
              </a:rPr>
              <a:t> me, God, my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Father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come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>
                <a:latin typeface="Arial Black" panose="020B0A04020102020204" pitchFamily="34" charset="0"/>
              </a:rPr>
              <a:t>plead</a:t>
            </a:r>
            <a:r>
              <a:rPr lang="en-GB" dirty="0"/>
              <a:t> my </a:t>
            </a:r>
            <a:r>
              <a:rPr lang="en-GB" b="1" dirty="0">
                <a:latin typeface="Arial Black" panose="020B0A04020102020204" pitchFamily="34" charset="0"/>
              </a:rPr>
              <a:t>urgent cause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my </a:t>
            </a:r>
            <a:r>
              <a:rPr lang="en-GB" b="1" dirty="0">
                <a:latin typeface="Arial Black" panose="020B0A04020102020204" pitchFamily="34" charset="0"/>
              </a:rPr>
              <a:t>en</a:t>
            </a:r>
            <a:r>
              <a:rPr lang="en-GB" dirty="0"/>
              <a:t>emies for</a:t>
            </a:r>
            <a:r>
              <a:rPr lang="en-GB" b="1" dirty="0">
                <a:latin typeface="Arial Black" panose="020B0A04020102020204" pitchFamily="34" charset="0"/>
              </a:rPr>
              <a:t>ever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threat</a:t>
            </a:r>
            <a:r>
              <a:rPr lang="en-GB" dirty="0"/>
              <a:t>en </a:t>
            </a:r>
            <a:r>
              <a:rPr lang="en-GB" b="1" dirty="0">
                <a:latin typeface="Arial Black" panose="020B0A04020102020204" pitchFamily="34" charset="0"/>
              </a:rPr>
              <a:t>me</a:t>
            </a:r>
            <a:r>
              <a:rPr lang="en-GB" dirty="0"/>
              <a:t> and </a:t>
            </a:r>
            <a:r>
              <a:rPr lang="en-GB" b="1" dirty="0">
                <a:latin typeface="Arial Black" panose="020B0A04020102020204" pitchFamily="34" charset="0"/>
              </a:rPr>
              <a:t>flout your laws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b="1" dirty="0"/>
              <a:t> </a:t>
            </a:r>
            <a:r>
              <a:rPr lang="en-GB" dirty="0"/>
              <a:t>am </a:t>
            </a:r>
            <a:r>
              <a:rPr lang="en-GB" b="1" dirty="0">
                <a:latin typeface="Arial Black" panose="020B0A04020102020204" pitchFamily="34" charset="0"/>
              </a:rPr>
              <a:t>safe</a:t>
            </a:r>
            <a:r>
              <a:rPr lang="en-GB" dirty="0"/>
              <a:t> with you a</a:t>
            </a:r>
            <a:r>
              <a:rPr lang="en-GB" b="1" dirty="0">
                <a:latin typeface="Arial Black" panose="020B0A04020102020204" pitchFamily="34" charset="0"/>
              </a:rPr>
              <a:t>lone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why</a:t>
            </a:r>
            <a:r>
              <a:rPr lang="en-GB" dirty="0"/>
              <a:t> do 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 reject your </a:t>
            </a:r>
            <a:r>
              <a:rPr lang="en-GB" b="1" dirty="0">
                <a:latin typeface="Arial Black" panose="020B0A04020102020204" pitchFamily="34" charset="0"/>
              </a:rPr>
              <a:t>own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</a:t>
            </a:r>
            <a:r>
              <a:rPr lang="en-GB" b="1" cap="all" dirty="0">
                <a:latin typeface="Arial Black" panose="020B0A04020102020204" pitchFamily="34" charset="0"/>
              </a:rPr>
              <a:t>L</a:t>
            </a:r>
            <a:r>
              <a:rPr lang="en-GB" b="1" dirty="0">
                <a:latin typeface="Arial Black" panose="020B0A04020102020204" pitchFamily="34" charset="0"/>
              </a:rPr>
              <a:t>ord</a:t>
            </a:r>
            <a:r>
              <a:rPr lang="en-GB" dirty="0"/>
              <a:t>, I </a:t>
            </a:r>
            <a:r>
              <a:rPr lang="en-GB" b="1" dirty="0">
                <a:latin typeface="Arial Black" panose="020B0A04020102020204" pitchFamily="34" charset="0"/>
              </a:rPr>
              <a:t>need</a:t>
            </a:r>
            <a:r>
              <a:rPr lang="en-GB" dirty="0"/>
              <a:t> your help and </a:t>
            </a:r>
            <a:r>
              <a:rPr lang="en-GB" b="1" dirty="0">
                <a:latin typeface="Arial Black" panose="020B0A04020102020204" pitchFamily="34" charset="0"/>
              </a:rPr>
              <a:t>blessing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keep</a:t>
            </a:r>
            <a:r>
              <a:rPr lang="en-GB" dirty="0"/>
              <a:t> me </a:t>
            </a:r>
            <a:r>
              <a:rPr lang="en-GB" b="1" dirty="0">
                <a:latin typeface="Arial Black" panose="020B0A04020102020204" pitchFamily="34" charset="0"/>
              </a:rPr>
              <a:t>safe</a:t>
            </a:r>
            <a:r>
              <a:rPr lang="en-GB" dirty="0"/>
              <a:t> from this op</a:t>
            </a:r>
            <a:r>
              <a:rPr lang="en-GB" b="1" dirty="0">
                <a:latin typeface="Arial Black" panose="020B0A04020102020204" pitchFamily="34" charset="0"/>
              </a:rPr>
              <a:t>pressing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Send</a:t>
            </a:r>
            <a:r>
              <a:rPr lang="en-GB" b="1" dirty="0"/>
              <a:t> </a:t>
            </a:r>
            <a:r>
              <a:rPr lang="en-GB" dirty="0"/>
              <a:t>your </a:t>
            </a:r>
            <a:r>
              <a:rPr lang="en-GB" b="1" dirty="0">
                <a:latin typeface="Arial Black" panose="020B0A04020102020204" pitchFamily="34" charset="0"/>
              </a:rPr>
              <a:t>light</a:t>
            </a:r>
            <a:r>
              <a:rPr lang="en-GB" dirty="0"/>
              <a:t> and truth to </a:t>
            </a:r>
            <a:r>
              <a:rPr lang="en-GB" b="1" dirty="0">
                <a:latin typeface="Arial Black" panose="020B0A04020102020204" pitchFamily="34" charset="0"/>
              </a:rPr>
              <a:t>lead me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send</a:t>
            </a:r>
            <a:r>
              <a:rPr lang="en-GB" b="1" dirty="0"/>
              <a:t> </a:t>
            </a:r>
            <a:r>
              <a:rPr lang="en-GB" dirty="0"/>
              <a:t>them </a:t>
            </a:r>
            <a:r>
              <a:rPr lang="en-GB" b="1" dirty="0">
                <a:latin typeface="Arial Black" panose="020B0A04020102020204" pitchFamily="34" charset="0"/>
              </a:rPr>
              <a:t>forth</a:t>
            </a:r>
            <a:r>
              <a:rPr lang="en-GB" dirty="0"/>
              <a:t> to </a:t>
            </a:r>
            <a:r>
              <a:rPr lang="en-GB" b="1" dirty="0">
                <a:latin typeface="Arial Black" panose="020B0A04020102020204" pitchFamily="34" charset="0"/>
              </a:rPr>
              <a:t>be my guide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To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moun</a:t>
            </a:r>
            <a:r>
              <a:rPr lang="en-GB" dirty="0"/>
              <a:t>tain let them </a:t>
            </a:r>
            <a:r>
              <a:rPr lang="en-GB" b="1" dirty="0">
                <a:latin typeface="Arial Black" panose="020B0A04020102020204" pitchFamily="34" charset="0"/>
              </a:rPr>
              <a:t>bring me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to</a:t>
            </a:r>
            <a:r>
              <a:rPr lang="en-GB" dirty="0"/>
              <a:t> the </a:t>
            </a:r>
            <a:r>
              <a:rPr lang="en-GB" b="1" dirty="0">
                <a:latin typeface="Arial Black" panose="020B0A04020102020204" pitchFamily="34" charset="0"/>
              </a:rPr>
              <a:t>place</a:t>
            </a:r>
            <a:r>
              <a:rPr lang="en-GB" dirty="0"/>
              <a:t> where </a:t>
            </a:r>
            <a:r>
              <a:rPr lang="en-GB" b="1" dirty="0">
                <a:latin typeface="Arial Black" panose="020B0A04020102020204" pitchFamily="34" charset="0"/>
              </a:rPr>
              <a:t>you reside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Then</a:t>
            </a:r>
            <a:r>
              <a:rPr lang="en-GB" dirty="0"/>
              <a:t>, O </a:t>
            </a:r>
            <a:r>
              <a:rPr lang="en-GB" b="1" dirty="0">
                <a:latin typeface="Arial Black" panose="020B0A04020102020204" pitchFamily="34" charset="0"/>
              </a:rPr>
              <a:t>God</a:t>
            </a:r>
            <a:r>
              <a:rPr lang="en-GB" dirty="0"/>
              <a:t>, I will come </a:t>
            </a:r>
            <a:r>
              <a:rPr lang="en-GB" b="1" dirty="0">
                <a:latin typeface="Arial Black" panose="020B0A04020102020204" pitchFamily="34" charset="0"/>
              </a:rPr>
              <a:t>near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be</a:t>
            </a:r>
            <a:r>
              <a:rPr lang="en-GB" b="1" dirty="0">
                <a:latin typeface="Arial Black" panose="020B0A04020102020204" pitchFamily="34" charset="0"/>
              </a:rPr>
              <a:t>fore</a:t>
            </a:r>
            <a:r>
              <a:rPr lang="en-GB" dirty="0"/>
              <a:t> your throne ap</a:t>
            </a:r>
            <a:r>
              <a:rPr lang="en-GB" b="1" dirty="0">
                <a:latin typeface="Arial Black" panose="020B0A04020102020204" pitchFamily="34" charset="0"/>
              </a:rPr>
              <a:t>pear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to</a:t>
            </a:r>
            <a:r>
              <a:rPr lang="en-GB" b="1" dirty="0"/>
              <a:t> </a:t>
            </a:r>
            <a:r>
              <a:rPr lang="en-GB" dirty="0"/>
              <a:t>my </a:t>
            </a:r>
            <a:r>
              <a:rPr lang="en-GB" b="1" dirty="0">
                <a:latin typeface="Arial Black" panose="020B0A04020102020204" pitchFamily="34" charset="0"/>
              </a:rPr>
              <a:t>Sav</a:t>
            </a:r>
            <a:r>
              <a:rPr lang="en-GB" dirty="0"/>
              <a:t>iour praises </a:t>
            </a:r>
            <a:r>
              <a:rPr lang="en-GB" b="1" dirty="0">
                <a:latin typeface="Arial Black" panose="020B0A04020102020204" pitchFamily="34" charset="0"/>
              </a:rPr>
              <a:t>bringing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with</a:t>
            </a:r>
            <a:r>
              <a:rPr lang="en-GB" b="1" dirty="0"/>
              <a:t> </a:t>
            </a:r>
            <a:r>
              <a:rPr lang="en-GB" dirty="0"/>
              <a:t>the </a:t>
            </a:r>
            <a:r>
              <a:rPr lang="en-GB" b="1" dirty="0">
                <a:latin typeface="Arial Black" panose="020B0A04020102020204" pitchFamily="34" charset="0"/>
              </a:rPr>
              <a:t>harp</a:t>
            </a:r>
            <a:r>
              <a:rPr lang="en-GB" dirty="0"/>
              <a:t> and joyful </a:t>
            </a:r>
            <a:r>
              <a:rPr lang="en-GB" b="1" dirty="0">
                <a:latin typeface="Arial Black" panose="020B0A04020102020204" pitchFamily="34" charset="0"/>
              </a:rPr>
              <a:t>singing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dirty="0"/>
              <a:t> my </a:t>
            </a:r>
            <a:r>
              <a:rPr lang="en-GB" b="1" dirty="0">
                <a:latin typeface="Arial Black" panose="020B0A04020102020204" pitchFamily="34" charset="0"/>
              </a:rPr>
              <a:t>soul</a:t>
            </a:r>
            <a:r>
              <a:rPr lang="en-GB" dirty="0"/>
              <a:t>, why are you </a:t>
            </a:r>
            <a:r>
              <a:rPr lang="en-GB" b="1" dirty="0">
                <a:latin typeface="Arial Black" panose="020B0A04020102020204" pitchFamily="34" charset="0"/>
              </a:rPr>
              <a:t>grieving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why</a:t>
            </a:r>
            <a:r>
              <a:rPr lang="en-GB" b="1" dirty="0"/>
              <a:t> </a:t>
            </a:r>
            <a:r>
              <a:rPr lang="en-GB" dirty="0"/>
              <a:t>dis</a:t>
            </a:r>
            <a:r>
              <a:rPr lang="en-GB" b="1" dirty="0">
                <a:latin typeface="Arial Black" panose="020B0A04020102020204" pitchFamily="34" charset="0"/>
              </a:rPr>
              <a:t>qui</a:t>
            </a:r>
            <a:r>
              <a:rPr lang="en-GB" dirty="0"/>
              <a:t>et</a:t>
            </a:r>
            <a:r>
              <a:rPr lang="en-GB" b="1" dirty="0">
                <a:latin typeface="Arial Black" panose="020B0A04020102020204" pitchFamily="34" charset="0"/>
              </a:rPr>
              <a:t>ed</a:t>
            </a:r>
            <a:r>
              <a:rPr lang="en-GB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in me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Put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hope</a:t>
            </a:r>
            <a:r>
              <a:rPr lang="en-GB" dirty="0"/>
              <a:t> in God, be</a:t>
            </a:r>
            <a:r>
              <a:rPr lang="en-GB" b="1" dirty="0">
                <a:latin typeface="Arial Black" panose="020B0A04020102020204" pitchFamily="34" charset="0"/>
              </a:rPr>
              <a:t>lieving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b="1" dirty="0"/>
              <a:t> </a:t>
            </a:r>
            <a:r>
              <a:rPr lang="en-GB" dirty="0"/>
              <a:t>will </a:t>
            </a:r>
            <a:r>
              <a:rPr lang="en-GB" b="1" dirty="0">
                <a:latin typeface="Arial Black" panose="020B0A04020102020204" pitchFamily="34" charset="0"/>
              </a:rPr>
              <a:t>still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refuge be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>
                <a:latin typeface="Arial Black" panose="020B0A04020102020204" pitchFamily="34" charset="0"/>
              </a:rPr>
              <a:t>gain</a:t>
            </a:r>
            <a:r>
              <a:rPr lang="en-GB" dirty="0"/>
              <a:t> shall praise his </a:t>
            </a:r>
            <a:r>
              <a:rPr lang="en-GB" b="1" dirty="0">
                <a:latin typeface="Arial Black" panose="020B0A04020102020204" pitchFamily="34" charset="0"/>
              </a:rPr>
              <a:t>grace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the </a:t>
            </a:r>
            <a:r>
              <a:rPr lang="en-GB" b="1" dirty="0">
                <a:latin typeface="Arial Black" panose="020B0A04020102020204" pitchFamily="34" charset="0"/>
              </a:rPr>
              <a:t>com</a:t>
            </a:r>
            <a:r>
              <a:rPr lang="en-GB" dirty="0"/>
              <a:t>fort of his </a:t>
            </a:r>
            <a:r>
              <a:rPr lang="en-GB" b="1" dirty="0">
                <a:latin typeface="Arial Black" panose="020B0A04020102020204" pitchFamily="34" charset="0"/>
              </a:rPr>
              <a:t>face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will </a:t>
            </a:r>
            <a:r>
              <a:rPr lang="en-GB" b="1" dirty="0">
                <a:latin typeface="Arial Black" panose="020B0A04020102020204" pitchFamily="34" charset="0"/>
              </a:rPr>
              <a:t>show</a:t>
            </a:r>
            <a:r>
              <a:rPr lang="en-GB" dirty="0"/>
              <a:t> his help and </a:t>
            </a:r>
            <a:r>
              <a:rPr lang="en-GB" b="1" dirty="0">
                <a:latin typeface="Arial Black" panose="020B0A04020102020204" pitchFamily="34" charset="0"/>
              </a:rPr>
              <a:t>favour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he </a:t>
            </a:r>
            <a:r>
              <a:rPr lang="en-GB" b="1" dirty="0">
                <a:latin typeface="Arial Black" panose="020B0A04020102020204" pitchFamily="34" charset="0"/>
              </a:rPr>
              <a:t>is</a:t>
            </a:r>
            <a:r>
              <a:rPr lang="en-GB" b="1" dirty="0"/>
              <a:t> </a:t>
            </a:r>
            <a:r>
              <a:rPr lang="en-GB" dirty="0"/>
              <a:t>my God and </a:t>
            </a:r>
            <a:r>
              <a:rPr lang="en-GB" b="1" dirty="0">
                <a:latin typeface="Arial Black" panose="020B0A04020102020204" pitchFamily="34" charset="0"/>
              </a:rPr>
              <a:t>Saviour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(#727540)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1987,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1551; harm. </a:t>
            </a:r>
            <a:r>
              <a:rPr lang="en-GB" sz="1000" i="1" dirty="0" err="1"/>
              <a:t>Koraalboek</a:t>
            </a:r>
            <a:r>
              <a:rPr lang="en-GB" sz="1000" i="1" dirty="0"/>
              <a:t> </a:t>
            </a:r>
            <a:r>
              <a:rPr lang="en-GB" sz="1000" i="1" dirty="0" err="1"/>
              <a:t>vir</a:t>
            </a:r>
            <a:r>
              <a:rPr lang="en-GB" sz="1000" i="1" dirty="0"/>
              <a:t> Psalms en </a:t>
            </a:r>
            <a:r>
              <a:rPr lang="en-GB" sz="1000" i="1" dirty="0" err="1"/>
              <a:t>Gesange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60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2014-02-17T02:41:17Z</dcterms:created>
  <dcterms:modified xsi:type="dcterms:W3CDTF">2014-04-03T09:11:33Z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