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A39E63-3B19-41C6-8EC4-DC1546632679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865D6E-D853-4191-8421-9EEEF49E685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828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2036C2B-68E1-47CF-BCEF-FAFAA601A4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737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6E7A3D-F4E0-4842-82EE-E9FFD4FF324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753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958B95-7F58-4A6A-BF92-4346138BF6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1739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408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D48A84-9AB2-458C-AEF0-7C94E4A7DD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5604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991950-83F1-4FC2-AA7F-DC3E59E8FD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534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2ACEEF-2654-49B3-BCEB-F09F7E54BD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58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0A2A7B-24EE-4771-B32B-FC68E33605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479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C24940-A016-4D57-8CD3-DEE1E53765B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854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A0B171-EE3E-4602-9184-2F8059D126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418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4C5750-6255-4987-8316-D598C5CC0A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337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Come! Vindicate me, O my God!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Against this nation plead my cause!</a:t>
            </a:r>
            <a:endParaRPr lang="en-NZ" dirty="0"/>
          </a:p>
          <a:p>
            <a:r>
              <a:rPr lang="en-GB" dirty="0"/>
              <a:t>	Deliver me from wicked foes</a:t>
            </a:r>
            <a:endParaRPr lang="en-NZ" dirty="0"/>
          </a:p>
          <a:p>
            <a:r>
              <a:rPr lang="en-GB" dirty="0"/>
              <a:t>		and hypocrites who break your laws.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-36512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43b]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are my stronghold and my God;</a:t>
            </a:r>
            <a:endParaRPr lang="en-NZ" dirty="0"/>
          </a:p>
          <a:p>
            <a:r>
              <a:rPr lang="en-GB" dirty="0"/>
              <a:t>		why then have you rejected me?</a:t>
            </a:r>
            <a:endParaRPr lang="en-NZ" dirty="0"/>
          </a:p>
          <a:p>
            <a:r>
              <a:rPr lang="en-GB" dirty="0"/>
              <a:t>	Why must I go about in grief,</a:t>
            </a:r>
            <a:endParaRPr lang="en-NZ" dirty="0"/>
          </a:p>
          <a:p>
            <a:r>
              <a:rPr lang="en-GB" dirty="0"/>
              <a:t>		downtrodden by the enemy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send your light forth and your truth!</a:t>
            </a:r>
            <a:endParaRPr lang="en-NZ" dirty="0"/>
          </a:p>
          <a:p>
            <a:r>
              <a:rPr lang="en-GB" dirty="0"/>
              <a:t>		Let them direct me in your grace</a:t>
            </a:r>
            <a:endParaRPr lang="en-NZ" dirty="0"/>
          </a:p>
          <a:p>
            <a:r>
              <a:rPr lang="en-GB" dirty="0"/>
              <a:t>	and bring me to your holy hill,</a:t>
            </a:r>
            <a:endParaRPr lang="en-NZ" dirty="0"/>
          </a:p>
          <a:p>
            <a:r>
              <a:rPr lang="en-GB" dirty="0"/>
              <a:t>		into your sacred dwelling place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9299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to God’s altar I will go,</a:t>
            </a:r>
            <a:endParaRPr lang="en-NZ" dirty="0"/>
          </a:p>
          <a:p>
            <a:r>
              <a:rPr lang="en-GB" dirty="0"/>
              <a:t>		to God, my joy and my delight.</a:t>
            </a:r>
            <a:endParaRPr lang="en-NZ" dirty="0"/>
          </a:p>
          <a:p>
            <a:r>
              <a:rPr lang="en-GB" dirty="0"/>
              <a:t>	and I will praise you with the harp.</a:t>
            </a:r>
            <a:endParaRPr lang="en-NZ" dirty="0"/>
          </a:p>
          <a:p>
            <a:r>
              <a:rPr lang="en-GB" dirty="0"/>
              <a:t>		O God, you are my God of might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9182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Why are you downcast, O my soul?</a:t>
            </a:r>
            <a:endParaRPr lang="en-NZ" dirty="0"/>
          </a:p>
          <a:p>
            <a:r>
              <a:rPr lang="en-GB" dirty="0"/>
              <a:t>		Why are you so disturbed in me?</a:t>
            </a:r>
            <a:endParaRPr lang="en-NZ" dirty="0"/>
          </a:p>
          <a:p>
            <a:r>
              <a:rPr lang="en-GB" dirty="0"/>
              <a:t>	Trust God, for I will praise him yet;</a:t>
            </a:r>
            <a:endParaRPr lang="en-NZ" dirty="0"/>
          </a:p>
          <a:p>
            <a:r>
              <a:rPr lang="en-GB" dirty="0"/>
              <a:t>		my Saviour and my God is he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43b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Carolyn </a:t>
            </a:r>
            <a:r>
              <a:rPr lang="en-GB" sz="1000" dirty="0" err="1"/>
              <a:t>Beezhold</a:t>
            </a:r>
            <a:r>
              <a:rPr lang="en-GB" sz="1000" dirty="0"/>
              <a:t> Johnson, 1954, </a:t>
            </a:r>
            <a:r>
              <a:rPr lang="en-GB" sz="1000" i="1" dirty="0"/>
              <a:t>Psalter Hymnal</a:t>
            </a:r>
            <a:r>
              <a:rPr lang="en-GB" sz="1000" dirty="0"/>
              <a:t>, </a:t>
            </a:r>
            <a:r>
              <a:rPr lang="en-GB" sz="1000" dirty="0" smtClean="0"/>
              <a:t>1957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2014-02-17T02:47:29Z</dcterms:created>
  <dcterms:modified xsi:type="dcterms:W3CDTF">2014-02-17T02:49:34Z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