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47" d="100"/>
          <a:sy n="47" d="100"/>
        </p:scale>
        <p:origin x="119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5351A19-3F74-4896-9BEB-F07D0D6E333F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A4D3CE-6B3F-4C39-8B2C-30D5CA152C2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1184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DAC9883-D525-408E-B7F6-696BD5C99D7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628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95296DE-04E9-41C1-8181-C188B5F38E5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4084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399C59-9851-4D89-A1A1-D6CF173B620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3727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3587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0063AF2-CB0C-4A60-80DB-1B8AD1B7D7F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8613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73B22B0-A955-460F-80E2-A2DC1802D09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1491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A19DB9-1108-4487-90E4-EC7BBC3BA1E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7535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F5D08B4-9196-4323-9F5B-342B6AE5E77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5271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0A973B-709C-4B1B-B12C-54BC052F65B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4666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40BD30-25C9-4A6D-90FC-13DFC8B61E6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8161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2D2666A-8DE4-4C33-801F-4B311B920F9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3136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A noble theme inspires my heart </a:t>
            </a:r>
            <a:r>
              <a:rPr lang="en-GB" dirty="0"/>
              <a:t>and mind</a:t>
            </a:r>
            <a:endParaRPr lang="en-NZ" dirty="0"/>
          </a:p>
          <a:p>
            <a:r>
              <a:rPr lang="en-GB" dirty="0"/>
              <a:t>		as I recite my verses for the king;</a:t>
            </a:r>
            <a:endParaRPr lang="en-NZ" dirty="0"/>
          </a:p>
          <a:p>
            <a:r>
              <a:rPr lang="en-GB" dirty="0"/>
              <a:t>	my tongue is like a skilful writer’s pen.</a:t>
            </a:r>
            <a:endParaRPr lang="en-NZ" dirty="0"/>
          </a:p>
          <a:p>
            <a:r>
              <a:rPr lang="en-GB" dirty="0"/>
              <a:t>		Of you, most excellent of men, I sing.</a:t>
            </a:r>
            <a:endParaRPr lang="en-NZ" dirty="0"/>
          </a:p>
          <a:p>
            <a:r>
              <a:rPr lang="en-GB" dirty="0"/>
              <a:t>	With </a:t>
            </a:r>
            <a:r>
              <a:rPr lang="en-GB" dirty="0" err="1"/>
              <a:t>heav’nly</a:t>
            </a:r>
            <a:r>
              <a:rPr lang="en-GB" dirty="0"/>
              <a:t> grace your lips have been </a:t>
            </a:r>
            <a:r>
              <a:rPr lang="en-GB" dirty="0" smtClean="0"/>
              <a:t>	refreshed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since God forevermore has made you blest.</a:t>
            </a:r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Your sword, O mighty one, bind on your side,</a:t>
            </a:r>
            <a:endParaRPr lang="en-NZ" dirty="0"/>
          </a:p>
          <a:p>
            <a:r>
              <a:rPr lang="en-GB" dirty="0"/>
              <a:t>		and clothe yourself with glorious majesty.</a:t>
            </a:r>
            <a:endParaRPr lang="en-NZ" dirty="0"/>
          </a:p>
          <a:p>
            <a:r>
              <a:rPr lang="en-GB" dirty="0"/>
              <a:t>	In royal splendour and in all your strength</a:t>
            </a:r>
            <a:endParaRPr lang="en-NZ" dirty="0"/>
          </a:p>
          <a:p>
            <a:r>
              <a:rPr lang="en-GB" dirty="0"/>
              <a:t>		ride forth to battle and to victory</a:t>
            </a:r>
            <a:endParaRPr lang="en-NZ" dirty="0"/>
          </a:p>
          <a:p>
            <a:r>
              <a:rPr lang="en-GB" dirty="0"/>
              <a:t>	in aid of truth, humility and right;</a:t>
            </a:r>
            <a:endParaRPr lang="en-NZ" dirty="0"/>
          </a:p>
          <a:p>
            <a:r>
              <a:rPr lang="en-GB" dirty="0"/>
              <a:t>		let your right hand display its awesome </a:t>
            </a:r>
            <a:r>
              <a:rPr lang="en-GB" dirty="0" smtClean="0"/>
              <a:t>	might.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Pierce through with arrows those who hate the </a:t>
            </a:r>
            <a:r>
              <a:rPr lang="en-GB" dirty="0" smtClean="0"/>
              <a:t>	king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your foes from all the nations trample down.</a:t>
            </a:r>
            <a:endParaRPr lang="en-NZ" dirty="0"/>
          </a:p>
          <a:p>
            <a:r>
              <a:rPr lang="en-GB" dirty="0"/>
              <a:t>	Your kingdom’s sceptre will be one of right;</a:t>
            </a:r>
            <a:endParaRPr lang="en-NZ" dirty="0"/>
          </a:p>
          <a:p>
            <a:r>
              <a:rPr lang="en-GB" dirty="0"/>
              <a:t>		forevermore, O God, endures your throne.</a:t>
            </a:r>
            <a:endParaRPr lang="en-NZ" dirty="0"/>
          </a:p>
          <a:p>
            <a:r>
              <a:rPr lang="en-GB" dirty="0"/>
              <a:t>	Justice you love, iniquity you hate;</a:t>
            </a:r>
            <a:endParaRPr lang="en-NZ" dirty="0"/>
          </a:p>
          <a:p>
            <a:r>
              <a:rPr lang="en-GB" dirty="0"/>
              <a:t>		so God above the rest has made you great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565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With oil of joy he has anointed you;</a:t>
            </a:r>
            <a:endParaRPr lang="en-NZ" dirty="0"/>
          </a:p>
          <a:p>
            <a:r>
              <a:rPr lang="en-GB" dirty="0"/>
              <a:t>		with pleasant fragrance all your robes </a:t>
            </a:r>
            <a:r>
              <a:rPr lang="en-GB" dirty="0" smtClean="0"/>
              <a:t>	abound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From palaces adorned with ivory</a:t>
            </a:r>
            <a:endParaRPr lang="en-NZ" dirty="0"/>
          </a:p>
          <a:p>
            <a:r>
              <a:rPr lang="en-GB" dirty="0"/>
              <a:t>		stringed instruments delight you with their </a:t>
            </a:r>
            <a:r>
              <a:rPr lang="en-GB" dirty="0" smtClean="0"/>
              <a:t>	sound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Among your women royal daughters stand,</a:t>
            </a:r>
            <a:endParaRPr lang="en-NZ" dirty="0"/>
          </a:p>
          <a:p>
            <a:r>
              <a:rPr lang="en-GB" dirty="0"/>
              <a:t>		the king’s own bride in gold at your right </a:t>
            </a:r>
            <a:r>
              <a:rPr lang="en-GB" dirty="0" smtClean="0"/>
              <a:t>	hand.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8805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daughter, listen and give ear to me;</a:t>
            </a:r>
            <a:endParaRPr lang="en-NZ" dirty="0"/>
          </a:p>
          <a:p>
            <a:r>
              <a:rPr lang="en-GB" dirty="0"/>
              <a:t>		forget your people and your father’s house.</a:t>
            </a:r>
            <a:endParaRPr lang="en-NZ" dirty="0"/>
          </a:p>
          <a:p>
            <a:r>
              <a:rPr lang="en-GB" dirty="0"/>
              <a:t>	See how your beauty has enthralled the king;</a:t>
            </a:r>
            <a:endParaRPr lang="en-NZ" dirty="0"/>
          </a:p>
          <a:p>
            <a:r>
              <a:rPr lang="en-GB" dirty="0"/>
              <a:t>		give honour to your lord and royal spouse.</a:t>
            </a:r>
            <a:endParaRPr lang="en-NZ" dirty="0"/>
          </a:p>
          <a:p>
            <a:r>
              <a:rPr lang="en-GB" dirty="0"/>
              <a:t>	People from Tyre will come with gifts to you,</a:t>
            </a:r>
            <a:endParaRPr lang="en-NZ" dirty="0"/>
          </a:p>
          <a:p>
            <a:r>
              <a:rPr lang="en-GB" dirty="0"/>
              <a:t>		and wealthy folk your favour will pursue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4768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All glorious is the princess in the court;</a:t>
            </a:r>
            <a:endParaRPr lang="en-NZ" dirty="0"/>
          </a:p>
          <a:p>
            <a:r>
              <a:rPr lang="en-GB" dirty="0"/>
              <a:t>		her bridal gown with finest gold is wrought.</a:t>
            </a:r>
            <a:endParaRPr lang="en-NZ" dirty="0"/>
          </a:p>
          <a:p>
            <a:r>
              <a:rPr lang="en-GB" dirty="0"/>
              <a:t>	She comes before the king in broidered robes;</a:t>
            </a:r>
            <a:endParaRPr lang="en-NZ" dirty="0"/>
          </a:p>
          <a:p>
            <a:r>
              <a:rPr lang="en-GB" dirty="0"/>
              <a:t>		to you the maidens in her train are brought.</a:t>
            </a:r>
            <a:endParaRPr lang="en-NZ" dirty="0"/>
          </a:p>
          <a:p>
            <a:r>
              <a:rPr lang="en-GB" dirty="0"/>
              <a:t>	With joy and gladness they are ushered in;</a:t>
            </a:r>
            <a:endParaRPr lang="en-NZ" dirty="0"/>
          </a:p>
          <a:p>
            <a:r>
              <a:rPr lang="en-GB" dirty="0"/>
              <a:t>		they come into the palace of the king.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51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Your sons will occupy your fathers’ place,</a:t>
            </a:r>
            <a:endParaRPr lang="en-NZ" dirty="0"/>
          </a:p>
          <a:p>
            <a:r>
              <a:rPr lang="en-GB" dirty="0"/>
              <a:t>		and you will make them princes in the land.</a:t>
            </a:r>
            <a:endParaRPr lang="en-NZ" dirty="0"/>
          </a:p>
          <a:p>
            <a:r>
              <a:rPr lang="en-GB" dirty="0"/>
              <a:t>	Through all the generations still to come</a:t>
            </a:r>
            <a:endParaRPr lang="en-NZ" dirty="0"/>
          </a:p>
          <a:p>
            <a:r>
              <a:rPr lang="en-GB" dirty="0"/>
              <a:t>		I will ensure your memory will stand;</a:t>
            </a:r>
            <a:endParaRPr lang="en-NZ" dirty="0"/>
          </a:p>
          <a:p>
            <a:r>
              <a:rPr lang="en-GB" dirty="0"/>
              <a:t>	and therefore all the nations of the earth</a:t>
            </a:r>
            <a:endParaRPr lang="en-NZ" dirty="0"/>
          </a:p>
          <a:p>
            <a:r>
              <a:rPr lang="en-GB" dirty="0"/>
              <a:t>		forevermore will celebrate your worth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45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John Wainwright, </a:t>
            </a:r>
            <a:r>
              <a:rPr lang="en-GB" sz="1000" dirty="0" smtClean="0"/>
              <a:t>1750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48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2</cp:revision>
  <cp:lastPrinted>1601-01-01T00:00:00Z</cp:lastPrinted>
  <dcterms:created xsi:type="dcterms:W3CDTF">2014-02-17T02:55:13Z</dcterms:created>
  <dcterms:modified xsi:type="dcterms:W3CDTF">2014-02-19T03:09:06Z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