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7"/>
  </p:handoutMasterIdLst>
  <p:sldIdLst>
    <p:sldId id="259" r:id="rId2"/>
    <p:sldId id="260" r:id="rId3"/>
    <p:sldId id="262" r:id="rId4"/>
    <p:sldId id="263" r:id="rId5"/>
    <p:sldId id="261" r:id="rId6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BADC4439-6134-43DC-8FE9-22B5EF2B922D}" type="datetimeFigureOut">
              <a:rPr lang="en-NZ"/>
              <a:pPr>
                <a:defRPr/>
              </a:pPr>
              <a:t>17/02/2014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5BFA071-91C9-4221-82FE-4D3C9873E755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745066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0C21C744-68A1-4221-A4D4-A66D1B0BBF5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701724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29792B7-E07E-4691-8E08-5334FF33E23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640491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F0D5E22-2EAE-4BA6-AF1D-62B7AFB322F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440804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497373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94B8E73-861B-4B73-AB13-94A0582203F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496026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FC6DF54-C78B-4097-BEAB-74B268AB5D2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911730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3A3CECC-9A5D-4D65-BBF1-557FCD38FAA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983247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20AF4C4-2D77-48FD-852D-8DC67068539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980718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D936855-9B91-4D57-A6E6-1E7902CB49CC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120119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EEA5400-0627-4FA4-8AD0-85DE8AA61EA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170947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6492A81-AD1E-44F6-965B-06A73BEA7C4A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975231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b="1" dirty="0" smtClean="0">
                <a:solidFill>
                  <a:srgbClr val="FFFF00"/>
                </a:solidFill>
              </a:rPr>
              <a:t>	</a:t>
            </a:r>
            <a:r>
              <a:rPr lang="en-GB" b="1" dirty="0">
                <a:solidFill>
                  <a:srgbClr val="FFFF00"/>
                </a:solidFill>
              </a:rPr>
              <a:t>God is our refuge and our strength,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our ever present aid,</a:t>
            </a:r>
            <a:endParaRPr lang="en-NZ" dirty="0"/>
          </a:p>
          <a:p>
            <a:r>
              <a:rPr lang="en-GB" dirty="0"/>
              <a:t>		and therefore, though the earth be moved,</a:t>
            </a:r>
            <a:endParaRPr lang="en-NZ" dirty="0"/>
          </a:p>
          <a:p>
            <a:r>
              <a:rPr lang="en-GB" dirty="0"/>
              <a:t>		we will not be afraid –</a:t>
            </a:r>
            <a:endParaRPr lang="en-NZ" dirty="0"/>
          </a:p>
          <a:p>
            <a:r>
              <a:rPr lang="en-GB" dirty="0"/>
              <a:t>	though hills into the seas be cast,</a:t>
            </a:r>
            <a:endParaRPr lang="en-NZ" dirty="0"/>
          </a:p>
          <a:p>
            <a:r>
              <a:rPr lang="en-GB" dirty="0"/>
              <a:t>		though foaming waters roar,</a:t>
            </a:r>
            <a:endParaRPr lang="en-NZ" dirty="0"/>
          </a:p>
          <a:p>
            <a:r>
              <a:rPr lang="en-GB" dirty="0"/>
              <a:t>		though all the mighty billows shake</a:t>
            </a:r>
            <a:endParaRPr lang="en-NZ" dirty="0"/>
          </a:p>
          <a:p>
            <a:r>
              <a:rPr lang="en-GB" dirty="0"/>
              <a:t>		the mountains on the shore.</a:t>
            </a:r>
            <a:endParaRPr lang="en-NZ" altLang="en-US" dirty="0" smtClean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46]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2.</a:t>
            </a:r>
            <a:r>
              <a:rPr lang="en-NZ" altLang="en-US" dirty="0" smtClean="0"/>
              <a:t>	</a:t>
            </a:r>
            <a:r>
              <a:rPr lang="en-GB" dirty="0"/>
              <a:t>A river flows whose streams make glad</a:t>
            </a:r>
            <a:endParaRPr lang="en-NZ" dirty="0"/>
          </a:p>
          <a:p>
            <a:r>
              <a:rPr lang="en-GB" dirty="0"/>
              <a:t>		the city of our God,</a:t>
            </a:r>
            <a:endParaRPr lang="en-NZ" dirty="0"/>
          </a:p>
          <a:p>
            <a:r>
              <a:rPr lang="en-GB" dirty="0"/>
              <a:t>		the holy place wherein 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endParaRPr lang="en-NZ" sz="2400" dirty="0"/>
          </a:p>
          <a:p>
            <a:r>
              <a:rPr lang="en-GB" dirty="0"/>
              <a:t>		Most High has his abode.</a:t>
            </a:r>
            <a:endParaRPr lang="en-NZ" dirty="0"/>
          </a:p>
          <a:p>
            <a:r>
              <a:rPr lang="en-GB" dirty="0"/>
              <a:t>	Since God is in the midst of her,</a:t>
            </a:r>
            <a:endParaRPr lang="en-NZ" dirty="0"/>
          </a:p>
          <a:p>
            <a:r>
              <a:rPr lang="en-GB" dirty="0"/>
              <a:t>		unmoved her walls shall stand;</a:t>
            </a:r>
            <a:endParaRPr lang="en-NZ" dirty="0"/>
          </a:p>
          <a:p>
            <a:r>
              <a:rPr lang="en-GB" dirty="0"/>
              <a:t>		for God will hasten to her aid</a:t>
            </a:r>
            <a:endParaRPr lang="en-NZ" dirty="0"/>
          </a:p>
          <a:p>
            <a:r>
              <a:rPr lang="en-GB" dirty="0"/>
              <a:t>		when trouble is at hand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The nations rage, the kingdoms move,</a:t>
            </a:r>
            <a:endParaRPr lang="en-NZ" dirty="0"/>
          </a:p>
          <a:p>
            <a:r>
              <a:rPr lang="en-GB" dirty="0"/>
              <a:t>		but when his voice is heard,</a:t>
            </a:r>
            <a:endParaRPr lang="en-NZ" dirty="0"/>
          </a:p>
          <a:p>
            <a:r>
              <a:rPr lang="en-GB" dirty="0"/>
              <a:t>		earth melts with trembling fear before</a:t>
            </a:r>
            <a:endParaRPr lang="en-NZ" dirty="0"/>
          </a:p>
          <a:p>
            <a:r>
              <a:rPr lang="en-GB" dirty="0"/>
              <a:t>		the thunder of his word.</a:t>
            </a:r>
            <a:endParaRPr lang="en-NZ" dirty="0"/>
          </a:p>
          <a:p>
            <a:r>
              <a:rPr lang="en-GB" dirty="0"/>
              <a:t>	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 of hosts is on our side,</a:t>
            </a:r>
            <a:endParaRPr lang="en-NZ" dirty="0"/>
          </a:p>
          <a:p>
            <a:r>
              <a:rPr lang="en-GB" dirty="0"/>
              <a:t>		our safety to secure;</a:t>
            </a:r>
            <a:endParaRPr lang="en-NZ" dirty="0"/>
          </a:p>
          <a:p>
            <a:r>
              <a:rPr lang="en-GB" dirty="0"/>
              <a:t>		the God of Jacob is for us</a:t>
            </a:r>
            <a:endParaRPr lang="en-NZ" dirty="0"/>
          </a:p>
          <a:p>
            <a:r>
              <a:rPr lang="en-GB" dirty="0"/>
              <a:t>		a refuge strong and sure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484483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4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O come and see what wondrous works</a:t>
            </a:r>
            <a:endParaRPr lang="en-NZ" dirty="0"/>
          </a:p>
          <a:p>
            <a:r>
              <a:rPr lang="en-GB" dirty="0"/>
              <a:t>		the hand of </a:t>
            </a:r>
            <a:r>
              <a:rPr lang="en-GB" cap="all" dirty="0"/>
              <a:t>G</a:t>
            </a:r>
            <a:r>
              <a:rPr lang="en-GB" sz="2400" cap="all" dirty="0"/>
              <a:t>od</a:t>
            </a:r>
            <a:r>
              <a:rPr lang="en-GB" dirty="0"/>
              <a:t> has done;</a:t>
            </a:r>
            <a:endParaRPr lang="en-NZ" dirty="0"/>
          </a:p>
          <a:p>
            <a:r>
              <a:rPr lang="en-GB" dirty="0"/>
              <a:t>		come, see what desolation great</a:t>
            </a:r>
            <a:endParaRPr lang="en-NZ" dirty="0"/>
          </a:p>
          <a:p>
            <a:r>
              <a:rPr lang="en-GB" dirty="0"/>
              <a:t>		he brings beneath the sun.</a:t>
            </a:r>
            <a:endParaRPr lang="en-NZ" dirty="0"/>
          </a:p>
          <a:p>
            <a:r>
              <a:rPr lang="en-GB" dirty="0"/>
              <a:t>	In </a:t>
            </a:r>
            <a:r>
              <a:rPr lang="en-GB" dirty="0" err="1"/>
              <a:t>ev’ry</a:t>
            </a:r>
            <a:r>
              <a:rPr lang="en-GB" dirty="0"/>
              <a:t> corner of the earth</a:t>
            </a:r>
            <a:endParaRPr lang="en-NZ" dirty="0"/>
          </a:p>
          <a:p>
            <a:r>
              <a:rPr lang="en-GB" dirty="0"/>
              <a:t>		he causes wars to cease;</a:t>
            </a:r>
            <a:endParaRPr lang="en-NZ" dirty="0"/>
          </a:p>
          <a:p>
            <a:r>
              <a:rPr lang="en-GB" dirty="0"/>
              <a:t>		the weapons of the strong destroyed,</a:t>
            </a:r>
            <a:endParaRPr lang="en-NZ" dirty="0"/>
          </a:p>
          <a:p>
            <a:r>
              <a:rPr lang="en-GB" dirty="0"/>
              <a:t>		he makes abiding peace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603071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5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“Be still and know that I am God,</a:t>
            </a:r>
            <a:endParaRPr lang="en-NZ" dirty="0"/>
          </a:p>
          <a:p>
            <a:r>
              <a:rPr lang="en-GB" dirty="0"/>
              <a:t>		o’er all exalted high;</a:t>
            </a:r>
            <a:endParaRPr lang="en-NZ" dirty="0"/>
          </a:p>
          <a:p>
            <a:r>
              <a:rPr lang="en-GB" dirty="0"/>
              <a:t>		and </a:t>
            </a:r>
            <a:r>
              <a:rPr lang="en-GB" dirty="0" err="1"/>
              <a:t>ev’ry</a:t>
            </a:r>
            <a:r>
              <a:rPr lang="en-GB" dirty="0"/>
              <a:t> nation of the earth</a:t>
            </a:r>
            <a:endParaRPr lang="en-NZ" dirty="0"/>
          </a:p>
          <a:p>
            <a:r>
              <a:rPr lang="en-GB" dirty="0"/>
              <a:t>		my name shall magnify.”</a:t>
            </a:r>
            <a:endParaRPr lang="en-NZ" dirty="0"/>
          </a:p>
          <a:p>
            <a:r>
              <a:rPr lang="en-GB" dirty="0"/>
              <a:t>	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 of hosts is on our side,</a:t>
            </a:r>
            <a:endParaRPr lang="en-NZ" dirty="0"/>
          </a:p>
          <a:p>
            <a:r>
              <a:rPr lang="en-GB" dirty="0"/>
              <a:t>		our safety to secure;</a:t>
            </a:r>
            <a:endParaRPr lang="en-NZ" dirty="0"/>
          </a:p>
          <a:p>
            <a:r>
              <a:rPr lang="en-GB" dirty="0"/>
              <a:t>		the God of Jacob is for us</a:t>
            </a:r>
            <a:endParaRPr lang="en-NZ" dirty="0"/>
          </a:p>
          <a:p>
            <a:r>
              <a:rPr lang="en-GB" dirty="0"/>
              <a:t>		a refuge strong and sure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46</a:t>
            </a:r>
            <a:endParaRPr lang="en-NZ" altLang="en-US" sz="1000" dirty="0"/>
          </a:p>
          <a:p>
            <a:pPr algn="r"/>
            <a:r>
              <a:rPr lang="en-GB" sz="1000" i="1" dirty="0"/>
              <a:t>Public domain</a:t>
            </a:r>
            <a:endParaRPr lang="en-NZ" sz="1000" i="1" dirty="0"/>
          </a:p>
          <a:p>
            <a:pPr algn="r"/>
            <a:r>
              <a:rPr lang="en-GB" sz="1000" dirty="0"/>
              <a:t>Text: </a:t>
            </a:r>
            <a:r>
              <a:rPr lang="en-GB" sz="1000" i="1" dirty="0"/>
              <a:t>Psalter Hymnal</a:t>
            </a:r>
            <a:r>
              <a:rPr lang="en-GB" sz="1000" dirty="0"/>
              <a:t>, 1987, alt.</a:t>
            </a:r>
            <a:endParaRPr lang="en-NZ" sz="1000" dirty="0"/>
          </a:p>
          <a:p>
            <a:pPr algn="r"/>
            <a:r>
              <a:rPr lang="en-GB" sz="1000" dirty="0"/>
              <a:t>Tune: English traditional melody; arr. Arthur S. Sullivan, 1874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2</TotalTime>
  <Words>45</Words>
  <Application>Microsoft Office PowerPoint</Application>
  <PresentationFormat>On-screen Show (4:3)</PresentationFormat>
  <Paragraphs>45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2014-02-17T02:57:48Z</dcterms:created>
  <dcterms:modified xsi:type="dcterms:W3CDTF">2014-02-17T02:59:50Z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