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382021-3239-44D4-AC7C-18AAE0D494FC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AD720C-BFCC-464E-B739-BD3F1BDD959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1537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DADEAD1-DE96-42F0-9908-300FDC7109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34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76AD81-EB6C-4822-86DB-D4524C83B9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06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8333CE-5858-4963-9932-EBC1FB2322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18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41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BB573C-C55E-4A79-840E-DDA0029896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683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B1A2D4-E93C-4B1B-A075-5C54C44E9E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36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71EA0B-F878-4808-ADBD-2EA9525A01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069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29E5EF-A658-4E61-A323-FA5A0DFF7E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89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C81EA7-F234-4AE7-BF9C-0E1F748966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016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ADB6DE-856A-445B-8275-8D71BF9F9C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863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CA9878-E4BF-4675-9E46-0A5EA3A493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098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3100" dirty="0" smtClean="0"/>
              <a:t>	</a:t>
            </a:r>
            <a:r>
              <a:rPr lang="en-GB" sz="3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Clap your </a:t>
            </a:r>
            <a:r>
              <a:rPr lang="en-GB" sz="3100" b="1" dirty="0" smtClean="0">
                <a:solidFill>
                  <a:srgbClr val="FFFF00"/>
                </a:solidFill>
              </a:rPr>
              <a:t>hands and shout! </a:t>
            </a:r>
          </a:p>
          <a:p>
            <a:r>
              <a:rPr lang="en-GB" sz="3100" b="1" dirty="0">
                <a:solidFill>
                  <a:srgbClr val="FFFF00"/>
                </a:solidFill>
                <a:latin typeface="Arial Black" panose="020B0A04020102020204" pitchFamily="34" charset="0"/>
              </a:rPr>
              <a:t>	</a:t>
            </a:r>
            <a:r>
              <a:rPr lang="en-GB" sz="3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		</a:t>
            </a:r>
            <a:r>
              <a:rPr lang="en-GB" sz="3100" dirty="0" smtClean="0">
                <a:latin typeface="Arial Black" panose="020B0A04020102020204" pitchFamily="34" charset="0"/>
              </a:rPr>
              <a:t>Let</a:t>
            </a:r>
            <a:r>
              <a:rPr lang="en-GB" sz="3100" dirty="0" smtClean="0"/>
              <a:t> your praise ring </a:t>
            </a:r>
            <a:r>
              <a:rPr lang="en-GB" sz="3100" dirty="0" smtClean="0">
                <a:latin typeface="Arial Black" panose="020B0A04020102020204" pitchFamily="34" charset="0"/>
              </a:rPr>
              <a:t>out</a:t>
            </a:r>
            <a:r>
              <a:rPr lang="en-GB" sz="3100" dirty="0" smtClean="0"/>
              <a:t>!</a:t>
            </a:r>
            <a:endParaRPr lang="en-NZ" sz="3100" dirty="0" smtClean="0"/>
          </a:p>
          <a:p>
            <a:r>
              <a:rPr lang="en-GB" sz="3100" dirty="0"/>
              <a:t>		</a:t>
            </a:r>
            <a:r>
              <a:rPr lang="en-GB" sz="3100" b="1" dirty="0" smtClean="0">
                <a:latin typeface="Arial Black" panose="020B0A04020102020204" pitchFamily="34" charset="0"/>
              </a:rPr>
              <a:t>Peoples</a:t>
            </a:r>
            <a:r>
              <a:rPr lang="en-GB" sz="3100" dirty="0" smtClean="0"/>
              <a:t> </a:t>
            </a:r>
            <a:r>
              <a:rPr lang="en-GB" sz="3100" dirty="0"/>
              <a:t>far and near,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cap="all" dirty="0" smtClean="0">
                <a:latin typeface="Arial Black" panose="020B0A04020102020204" pitchFamily="34" charset="0"/>
              </a:rPr>
              <a:t>G</a:t>
            </a:r>
            <a:r>
              <a:rPr lang="en-GB" sz="2400" b="1" cap="all" dirty="0" smtClean="0">
                <a:latin typeface="Arial Black" panose="020B0A04020102020204" pitchFamily="34" charset="0"/>
              </a:rPr>
              <a:t>od</a:t>
            </a:r>
            <a:r>
              <a:rPr lang="en-GB" sz="3100" dirty="0" smtClean="0"/>
              <a:t> </a:t>
            </a:r>
            <a:r>
              <a:rPr lang="en-GB" sz="3100" dirty="0"/>
              <a:t>Most High </a:t>
            </a:r>
            <a:r>
              <a:rPr lang="en-GB" sz="3100" dirty="0" smtClean="0"/>
              <a:t>re</a:t>
            </a:r>
            <a:r>
              <a:rPr lang="en-GB" sz="3100" b="1" dirty="0" smtClean="0">
                <a:latin typeface="Arial Black" panose="020B0A04020102020204" pitchFamily="34" charset="0"/>
              </a:rPr>
              <a:t>vere</a:t>
            </a:r>
            <a:r>
              <a:rPr lang="en-GB" sz="3100" dirty="0" smtClean="0"/>
              <a:t>!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 smtClean="0">
                <a:latin typeface="Arial Black" panose="020B0A04020102020204" pitchFamily="34" charset="0"/>
              </a:rPr>
              <a:t>Awesome</a:t>
            </a:r>
            <a:r>
              <a:rPr lang="en-GB" sz="3100" dirty="0" smtClean="0"/>
              <a:t> </a:t>
            </a:r>
            <a:r>
              <a:rPr lang="en-GB" sz="3100" dirty="0"/>
              <a:t>King is he, </a:t>
            </a:r>
            <a:r>
              <a:rPr lang="en-GB" sz="3100" b="1" dirty="0" smtClean="0">
                <a:latin typeface="Arial Black" panose="020B0A04020102020204" pitchFamily="34" charset="0"/>
              </a:rPr>
              <a:t>great</a:t>
            </a:r>
            <a:r>
              <a:rPr lang="en-GB" sz="3100" dirty="0" smtClean="0">
                <a:latin typeface="Arial Black" panose="020B0A04020102020204" pitchFamily="34" charset="0"/>
              </a:rPr>
              <a:t> </a:t>
            </a:r>
            <a:r>
              <a:rPr lang="en-GB" sz="3100" dirty="0" smtClean="0"/>
              <a:t>in majes</a:t>
            </a:r>
            <a:r>
              <a:rPr lang="en-GB" sz="3100" b="1" dirty="0" smtClean="0">
                <a:latin typeface="Arial Black" panose="020B0A04020102020204" pitchFamily="34" charset="0"/>
              </a:rPr>
              <a:t>ty</a:t>
            </a:r>
            <a:r>
              <a:rPr lang="en-GB" sz="3100" dirty="0" smtClean="0"/>
              <a:t>.</a:t>
            </a:r>
            <a:endParaRPr lang="en-NZ" sz="3100" dirty="0"/>
          </a:p>
          <a:p>
            <a:r>
              <a:rPr lang="en-GB" sz="3100" b="1" dirty="0"/>
              <a:t>	</a:t>
            </a:r>
            <a:r>
              <a:rPr lang="en-GB" sz="3100" b="1" dirty="0" smtClean="0">
                <a:latin typeface="Arial Black" panose="020B0A04020102020204" pitchFamily="34" charset="0"/>
              </a:rPr>
              <a:t>Nations</a:t>
            </a:r>
            <a:r>
              <a:rPr lang="en-GB" sz="3100" b="1" dirty="0" smtClean="0"/>
              <a:t> </a:t>
            </a:r>
            <a:r>
              <a:rPr lang="en-GB" sz="3100" dirty="0"/>
              <a:t>he brought low,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hum</a:t>
            </a:r>
            <a:r>
              <a:rPr lang="en-GB" sz="3100" dirty="0" smtClean="0"/>
              <a:t>bling </a:t>
            </a:r>
            <a:r>
              <a:rPr lang="en-GB" sz="3100" dirty="0" err="1"/>
              <a:t>ev’ry</a:t>
            </a:r>
            <a:r>
              <a:rPr lang="en-GB" sz="3100" dirty="0"/>
              <a:t> </a:t>
            </a:r>
            <a:r>
              <a:rPr lang="en-GB" sz="3100" b="1" dirty="0" smtClean="0">
                <a:latin typeface="Arial Black" panose="020B0A04020102020204" pitchFamily="34" charset="0"/>
              </a:rPr>
              <a:t>foe</a:t>
            </a:r>
            <a:r>
              <a:rPr lang="en-GB" sz="3100" dirty="0" smtClean="0"/>
              <a:t>.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 smtClean="0">
                <a:latin typeface="Arial Black" panose="020B0A04020102020204" pitchFamily="34" charset="0"/>
              </a:rPr>
              <a:t>By his</a:t>
            </a:r>
            <a:r>
              <a:rPr lang="en-GB" sz="3100" dirty="0" smtClean="0">
                <a:latin typeface="Arial Black" panose="020B0A04020102020204" pitchFamily="34" charset="0"/>
              </a:rPr>
              <a:t> </a:t>
            </a:r>
            <a:r>
              <a:rPr lang="en-GB" sz="3100" dirty="0" smtClean="0"/>
              <a:t>mighty </a:t>
            </a:r>
            <a:r>
              <a:rPr lang="en-GB" sz="3100" dirty="0"/>
              <a:t>hand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he</a:t>
            </a:r>
            <a:r>
              <a:rPr lang="en-GB" sz="3100" dirty="0" smtClean="0"/>
              <a:t> </a:t>
            </a:r>
            <a:r>
              <a:rPr lang="en-GB" sz="3100" dirty="0"/>
              <a:t>gave us our </a:t>
            </a:r>
            <a:r>
              <a:rPr lang="en-GB" sz="3100" b="1" dirty="0" smtClean="0">
                <a:latin typeface="Arial Black" panose="020B0A04020102020204" pitchFamily="34" charset="0"/>
              </a:rPr>
              <a:t>land</a:t>
            </a:r>
            <a:r>
              <a:rPr lang="en-GB" sz="3100" dirty="0" smtClean="0"/>
              <a:t>;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 smtClean="0">
                <a:latin typeface="Arial Black" panose="020B0A04020102020204" pitchFamily="34" charset="0"/>
              </a:rPr>
              <a:t>in God’s</a:t>
            </a:r>
            <a:r>
              <a:rPr lang="en-GB" sz="3100" dirty="0" smtClean="0">
                <a:latin typeface="Arial Black" panose="020B0A04020102020204" pitchFamily="34" charset="0"/>
              </a:rPr>
              <a:t> </a:t>
            </a:r>
            <a:r>
              <a:rPr lang="en-GB" sz="3100" dirty="0" smtClean="0"/>
              <a:t>loving </a:t>
            </a:r>
            <a:r>
              <a:rPr lang="en-GB" sz="3100" dirty="0"/>
              <a:t>choice </a:t>
            </a:r>
            <a:endParaRPr lang="en-GB" sz="3100" dirty="0" smtClean="0"/>
          </a:p>
          <a:p>
            <a:r>
              <a:rPr lang="en-GB" sz="3100" b="1" dirty="0">
                <a:latin typeface="Arial Black" panose="020B0A04020102020204" pitchFamily="34" charset="0"/>
              </a:rPr>
              <a:t>	</a:t>
            </a:r>
            <a:r>
              <a:rPr lang="en-GB" sz="3100" b="1" dirty="0" smtClean="0">
                <a:latin typeface="Arial Black" panose="020B0A04020102020204" pitchFamily="34" charset="0"/>
              </a:rPr>
              <a:t>		Ja</a:t>
            </a:r>
            <a:r>
              <a:rPr lang="en-GB" sz="3100" dirty="0" smtClean="0"/>
              <a:t>cob </a:t>
            </a:r>
            <a:r>
              <a:rPr lang="en-GB" sz="3100" dirty="0"/>
              <a:t>could </a:t>
            </a:r>
            <a:r>
              <a:rPr lang="en-GB" sz="3100" dirty="0" smtClean="0"/>
              <a:t>re</a:t>
            </a:r>
            <a:r>
              <a:rPr lang="en-GB" sz="3100" b="1" dirty="0" smtClean="0">
                <a:latin typeface="Arial Black" panose="020B0A04020102020204" pitchFamily="34" charset="0"/>
              </a:rPr>
              <a:t>joice</a:t>
            </a:r>
            <a:r>
              <a:rPr lang="en-GB" sz="3100" b="1" dirty="0" smtClean="0"/>
              <a:t>.</a:t>
            </a:r>
            <a:endParaRPr lang="en-NZ" sz="3100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47]</a:t>
            </a:r>
            <a:endParaRPr lang="en-NZ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sz="3100" b="1" dirty="0" smtClean="0">
                <a:latin typeface="Arial Black" panose="020B0A04020102020204" pitchFamily="34" charset="0"/>
              </a:rPr>
              <a:t>God </a:t>
            </a:r>
            <a:r>
              <a:rPr lang="en-GB" sz="3100" b="1" dirty="0">
                <a:latin typeface="Arial Black" panose="020B0A04020102020204" pitchFamily="34" charset="0"/>
              </a:rPr>
              <a:t>went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up on high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with</a:t>
            </a:r>
            <a:r>
              <a:rPr lang="en-GB" sz="3100" dirty="0" smtClean="0"/>
              <a:t> </a:t>
            </a:r>
            <a:r>
              <a:rPr lang="en-GB" sz="3100" dirty="0"/>
              <a:t>a joyful </a:t>
            </a:r>
            <a:r>
              <a:rPr lang="en-GB" sz="3100" b="1" dirty="0">
                <a:latin typeface="Arial Black" panose="020B0A04020102020204" pitchFamily="34" charset="0"/>
              </a:rPr>
              <a:t>cry</a:t>
            </a:r>
            <a:r>
              <a:rPr lang="en-GB" sz="3100" dirty="0"/>
              <a:t>,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>
                <a:latin typeface="Arial Black" panose="020B0A04020102020204" pitchFamily="34" charset="0"/>
              </a:rPr>
              <a:t>and the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trumpet’s sound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ech</a:t>
            </a:r>
            <a:r>
              <a:rPr lang="en-GB" sz="3100" dirty="0" smtClean="0"/>
              <a:t>oed </a:t>
            </a:r>
            <a:r>
              <a:rPr lang="en-GB" sz="3100" dirty="0"/>
              <a:t>all </a:t>
            </a:r>
            <a:r>
              <a:rPr lang="en-GB" sz="3100" dirty="0" smtClean="0"/>
              <a:t>a</a:t>
            </a:r>
            <a:r>
              <a:rPr lang="en-GB" sz="3100" b="1" dirty="0" smtClean="0">
                <a:latin typeface="Arial Black" panose="020B0A04020102020204" pitchFamily="34" charset="0"/>
              </a:rPr>
              <a:t>round</a:t>
            </a:r>
            <a:r>
              <a:rPr lang="en-GB" sz="3100" dirty="0"/>
              <a:t>.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>
                <a:latin typeface="Arial Black" panose="020B0A04020102020204" pitchFamily="34" charset="0"/>
              </a:rPr>
              <a:t>Now with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loud acclaim </a:t>
            </a:r>
            <a:r>
              <a:rPr lang="en-GB" sz="3100" b="1" dirty="0">
                <a:latin typeface="Arial Black" panose="020B0A04020102020204" pitchFamily="34" charset="0"/>
              </a:rPr>
              <a:t>mag</a:t>
            </a:r>
            <a:r>
              <a:rPr lang="en-GB" sz="3100" dirty="0"/>
              <a:t>nify </a:t>
            </a:r>
            <a:r>
              <a:rPr lang="en-GB" sz="3100" dirty="0" smtClean="0"/>
              <a:t>his </a:t>
            </a:r>
            <a:r>
              <a:rPr lang="en-GB" sz="3100" b="1" dirty="0" smtClean="0">
                <a:latin typeface="Arial Black" panose="020B0A04020102020204" pitchFamily="34" charset="0"/>
              </a:rPr>
              <a:t>name</a:t>
            </a:r>
            <a:r>
              <a:rPr lang="en-GB" sz="3100" dirty="0" smtClean="0"/>
              <a:t>.</a:t>
            </a:r>
            <a:endParaRPr lang="en-NZ" sz="3100" dirty="0"/>
          </a:p>
          <a:p>
            <a:r>
              <a:rPr lang="en-GB" sz="3100" b="1" dirty="0"/>
              <a:t>	</a:t>
            </a:r>
            <a:r>
              <a:rPr lang="en-GB" sz="3100" b="1" dirty="0">
                <a:latin typeface="Arial Black" panose="020B0A04020102020204" pitchFamily="34" charset="0"/>
              </a:rPr>
              <a:t>Play the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harp and sing,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praise</a:t>
            </a:r>
            <a:r>
              <a:rPr lang="en-GB" sz="3100" dirty="0" smtClean="0"/>
              <a:t> </a:t>
            </a:r>
            <a:r>
              <a:rPr lang="en-GB" sz="3100" dirty="0"/>
              <a:t>the </a:t>
            </a:r>
            <a:r>
              <a:rPr lang="en-GB" sz="3100" cap="all" dirty="0"/>
              <a:t>L</a:t>
            </a:r>
            <a:r>
              <a:rPr lang="en-GB" sz="2400" cap="all" dirty="0"/>
              <a:t>ord</a:t>
            </a:r>
            <a:r>
              <a:rPr lang="en-GB" sz="3100" dirty="0"/>
              <a:t> </a:t>
            </a:r>
            <a:r>
              <a:rPr lang="en-GB" sz="3100" dirty="0" smtClean="0"/>
              <a:t>our </a:t>
            </a:r>
            <a:r>
              <a:rPr lang="en-GB" sz="3100" b="1" dirty="0" smtClean="0">
                <a:latin typeface="Arial Black" panose="020B0A04020102020204" pitchFamily="34" charset="0"/>
              </a:rPr>
              <a:t>King</a:t>
            </a:r>
            <a:r>
              <a:rPr lang="en-GB" sz="3100" dirty="0"/>
              <a:t>.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>
                <a:latin typeface="Arial Black" panose="020B0A04020102020204" pitchFamily="34" charset="0"/>
              </a:rPr>
              <a:t>He rules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all the earth.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Shout</a:t>
            </a:r>
            <a:r>
              <a:rPr lang="en-GB" sz="3100" dirty="0" smtClean="0"/>
              <a:t> </a:t>
            </a:r>
            <a:r>
              <a:rPr lang="en-GB" sz="3100" dirty="0"/>
              <a:t>his glory </a:t>
            </a:r>
            <a:r>
              <a:rPr lang="en-GB" sz="3100" b="1" dirty="0" smtClean="0">
                <a:latin typeface="Arial Black" panose="020B0A04020102020204" pitchFamily="34" charset="0"/>
              </a:rPr>
              <a:t>forth</a:t>
            </a:r>
            <a:r>
              <a:rPr lang="en-GB" sz="3100" dirty="0"/>
              <a:t>!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>
                <a:latin typeface="Arial Black" panose="020B0A04020102020204" pitchFamily="34" charset="0"/>
              </a:rPr>
              <a:t>Let your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praise abound. </a:t>
            </a:r>
            <a:endParaRPr lang="en-GB" sz="3100" dirty="0" smtClean="0"/>
          </a:p>
          <a:p>
            <a:r>
              <a:rPr lang="en-GB" sz="28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Let</a:t>
            </a:r>
            <a:r>
              <a:rPr lang="en-GB" sz="3100" dirty="0" smtClean="0"/>
              <a:t> </a:t>
            </a:r>
            <a:r>
              <a:rPr lang="en-GB" sz="3100" dirty="0"/>
              <a:t>the music </a:t>
            </a:r>
            <a:r>
              <a:rPr lang="en-GB" sz="3100" b="1" dirty="0" smtClean="0">
                <a:latin typeface="Arial Black" panose="020B0A04020102020204" pitchFamily="34" charset="0"/>
              </a:rPr>
              <a:t>sound</a:t>
            </a:r>
            <a:r>
              <a:rPr lang="en-GB" sz="3100" dirty="0" smtClean="0"/>
              <a:t>!</a:t>
            </a:r>
            <a:endParaRPr lang="en-NZ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sz="3100" b="1" dirty="0" smtClean="0">
                <a:latin typeface="Arial Black" panose="020B0A04020102020204" pitchFamily="34" charset="0"/>
              </a:rPr>
              <a:t>Glorious</a:t>
            </a:r>
            <a:r>
              <a:rPr lang="en-GB" sz="3100" dirty="0" smtClean="0"/>
              <a:t> </a:t>
            </a:r>
            <a:r>
              <a:rPr lang="en-GB" sz="3100" dirty="0"/>
              <a:t>is God’s </a:t>
            </a:r>
            <a:r>
              <a:rPr lang="en-GB" sz="3100" dirty="0" smtClean="0"/>
              <a:t>reign, </a:t>
            </a:r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great</a:t>
            </a:r>
            <a:r>
              <a:rPr lang="en-GB" sz="3100" dirty="0" smtClean="0"/>
              <a:t> </a:t>
            </a:r>
            <a:r>
              <a:rPr lang="en-GB" sz="3100" dirty="0"/>
              <a:t>is his </a:t>
            </a:r>
            <a:r>
              <a:rPr lang="en-GB" sz="3100" dirty="0" smtClean="0"/>
              <a:t>do</a:t>
            </a:r>
            <a:r>
              <a:rPr lang="en-GB" sz="3100" b="1" dirty="0" smtClean="0">
                <a:latin typeface="Arial Black" panose="020B0A04020102020204" pitchFamily="34" charset="0"/>
              </a:rPr>
              <a:t>main</a:t>
            </a:r>
            <a:r>
              <a:rPr lang="en-GB" sz="3100" dirty="0"/>
              <a:t>.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>
                <a:latin typeface="Arial Black" panose="020B0A04020102020204" pitchFamily="34" charset="0"/>
              </a:rPr>
              <a:t>He rules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all the lands,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/>
              <a:t>is</a:t>
            </a:r>
            <a:r>
              <a:rPr lang="en-GB" sz="3100" dirty="0" smtClean="0"/>
              <a:t>sues </a:t>
            </a:r>
            <a:r>
              <a:rPr lang="en-GB" sz="3100" dirty="0"/>
              <a:t>his </a:t>
            </a:r>
            <a:r>
              <a:rPr lang="en-GB" sz="3100" dirty="0" smtClean="0"/>
              <a:t>com</a:t>
            </a:r>
            <a:r>
              <a:rPr lang="en-GB" sz="3100" b="1" dirty="0" smtClean="0">
                <a:latin typeface="Arial Black" panose="020B0A04020102020204" pitchFamily="34" charset="0"/>
              </a:rPr>
              <a:t>mands</a:t>
            </a:r>
            <a:r>
              <a:rPr lang="en-GB" sz="3100" dirty="0"/>
              <a:t>,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>
                <a:latin typeface="Arial Black" panose="020B0A04020102020204" pitchFamily="34" charset="0"/>
              </a:rPr>
              <a:t>and their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princes all </a:t>
            </a:r>
            <a:r>
              <a:rPr lang="en-GB" sz="3100" b="1" dirty="0">
                <a:latin typeface="Arial Black" panose="020B0A04020102020204" pitchFamily="34" charset="0"/>
              </a:rPr>
              <a:t>gath</a:t>
            </a:r>
            <a:r>
              <a:rPr lang="en-GB" sz="3100" dirty="0"/>
              <a:t>er at his </a:t>
            </a:r>
            <a:r>
              <a:rPr lang="en-GB" sz="3100" b="1" dirty="0">
                <a:latin typeface="Arial Black" panose="020B0A04020102020204" pitchFamily="34" charset="0"/>
              </a:rPr>
              <a:t>call</a:t>
            </a:r>
            <a:r>
              <a:rPr lang="en-GB" sz="3100" dirty="0"/>
              <a:t>.</a:t>
            </a:r>
            <a:endParaRPr lang="en-NZ" sz="3100" dirty="0"/>
          </a:p>
          <a:p>
            <a:r>
              <a:rPr lang="en-GB" sz="3100" b="1" dirty="0"/>
              <a:t>	</a:t>
            </a:r>
            <a:r>
              <a:rPr lang="en-GB" sz="3100" b="1" dirty="0">
                <a:latin typeface="Arial Black" panose="020B0A04020102020204" pitchFamily="34" charset="0"/>
              </a:rPr>
              <a:t>As his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people they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err="1" smtClean="0">
                <a:latin typeface="Arial Black" panose="020B0A04020102020204" pitchFamily="34" charset="0"/>
              </a:rPr>
              <a:t>A</a:t>
            </a:r>
            <a:r>
              <a:rPr lang="en-GB" sz="3100" dirty="0" err="1" smtClean="0"/>
              <a:t>br’ham’s</a:t>
            </a:r>
            <a:r>
              <a:rPr lang="en-GB" sz="3100" dirty="0" smtClean="0"/>
              <a:t> </a:t>
            </a:r>
            <a:r>
              <a:rPr lang="en-GB" sz="3100" dirty="0"/>
              <a:t>God o</a:t>
            </a:r>
            <a:r>
              <a:rPr lang="en-GB" sz="3100" b="1" dirty="0">
                <a:latin typeface="Arial Black" panose="020B0A04020102020204" pitchFamily="34" charset="0"/>
              </a:rPr>
              <a:t>bey</a:t>
            </a:r>
            <a:r>
              <a:rPr lang="en-GB" sz="3100" dirty="0"/>
              <a:t>,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>
                <a:latin typeface="Arial Black" panose="020B0A04020102020204" pitchFamily="34" charset="0"/>
              </a:rPr>
              <a:t>for he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from his throne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claims</a:t>
            </a:r>
            <a:r>
              <a:rPr lang="en-GB" sz="3100" dirty="0" smtClean="0"/>
              <a:t> </a:t>
            </a:r>
            <a:r>
              <a:rPr lang="en-GB" sz="3100" dirty="0"/>
              <a:t>them as his </a:t>
            </a:r>
            <a:r>
              <a:rPr lang="en-GB" sz="3100" b="1" dirty="0" smtClean="0">
                <a:latin typeface="Arial Black" panose="020B0A04020102020204" pitchFamily="34" charset="0"/>
              </a:rPr>
              <a:t>own</a:t>
            </a:r>
            <a:r>
              <a:rPr lang="en-GB" sz="3100" dirty="0"/>
              <a:t>.</a:t>
            </a:r>
            <a:endParaRPr lang="en-NZ" sz="3100" dirty="0"/>
          </a:p>
          <a:p>
            <a:r>
              <a:rPr lang="en-GB" sz="3100" dirty="0"/>
              <a:t>		</a:t>
            </a:r>
            <a:r>
              <a:rPr lang="en-GB" sz="3100" b="1" dirty="0">
                <a:latin typeface="Arial Black" panose="020B0A04020102020204" pitchFamily="34" charset="0"/>
              </a:rPr>
              <a:t>Let him</a:t>
            </a:r>
            <a:r>
              <a:rPr lang="en-GB" sz="3100" dirty="0">
                <a:latin typeface="Arial Black" panose="020B0A04020102020204" pitchFamily="34" charset="0"/>
              </a:rPr>
              <a:t> </a:t>
            </a:r>
            <a:r>
              <a:rPr lang="en-GB" sz="3100" dirty="0"/>
              <a:t>be adored </a:t>
            </a:r>
            <a:endParaRPr lang="en-GB" sz="3100" dirty="0" smtClean="0"/>
          </a:p>
          <a:p>
            <a:r>
              <a:rPr lang="en-GB" sz="3100" dirty="0"/>
              <a:t>			</a:t>
            </a:r>
            <a:r>
              <a:rPr lang="en-GB" sz="3100" b="1" dirty="0" smtClean="0">
                <a:latin typeface="Arial Black" panose="020B0A04020102020204" pitchFamily="34" charset="0"/>
              </a:rPr>
              <a:t>as</a:t>
            </a:r>
            <a:r>
              <a:rPr lang="en-GB" sz="3100" dirty="0" smtClean="0"/>
              <a:t> </a:t>
            </a:r>
            <a:r>
              <a:rPr lang="en-GB" sz="3100" dirty="0"/>
              <a:t>our </a:t>
            </a:r>
            <a:r>
              <a:rPr lang="en-GB" sz="3100" dirty="0" err="1"/>
              <a:t>sov’reign</a:t>
            </a:r>
            <a:r>
              <a:rPr lang="en-GB" sz="3100" dirty="0"/>
              <a:t> </a:t>
            </a:r>
            <a:r>
              <a:rPr lang="en-GB" sz="3100" b="1" dirty="0">
                <a:latin typeface="Arial Black" panose="020B0A04020102020204" pitchFamily="34" charset="0"/>
              </a:rPr>
              <a:t>Lord</a:t>
            </a:r>
            <a:r>
              <a:rPr lang="en-GB" sz="3100" dirty="0"/>
              <a:t>!</a:t>
            </a:r>
            <a:endParaRPr lang="en-NZ" altLang="en-US" sz="3100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William </a:t>
            </a:r>
            <a:r>
              <a:rPr lang="en-GB" sz="1000" dirty="0" err="1"/>
              <a:t>Helder</a:t>
            </a:r>
            <a:r>
              <a:rPr lang="en-GB" sz="1000" dirty="0"/>
              <a:t>, © William </a:t>
            </a:r>
            <a:r>
              <a:rPr lang="en-GB" sz="1000" dirty="0" err="1"/>
              <a:t>Helder</a:t>
            </a:r>
            <a:r>
              <a:rPr lang="en-GB" sz="1000" dirty="0"/>
              <a:t>, 2009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1551; harm. Claude </a:t>
            </a:r>
            <a:r>
              <a:rPr lang="en-GB" sz="1000" dirty="0" err="1"/>
              <a:t>Goudimel</a:t>
            </a:r>
            <a:r>
              <a:rPr lang="en-GB" sz="1000" dirty="0"/>
              <a:t>, </a:t>
            </a:r>
            <a:r>
              <a:rPr lang="en-GB" sz="1000" dirty="0" smtClean="0"/>
              <a:t>1564</a:t>
            </a:r>
            <a:endParaRPr lang="en-NZ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</TotalTime>
  <Words>42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5</cp:revision>
  <cp:lastPrinted>1601-01-01T00:00:00Z</cp:lastPrinted>
  <dcterms:created xsi:type="dcterms:W3CDTF">2014-02-17T02:59:57Z</dcterms:created>
  <dcterms:modified xsi:type="dcterms:W3CDTF">2014-03-05T09:32:26Z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