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47" d="100"/>
          <a:sy n="47" d="100"/>
        </p:scale>
        <p:origin x="119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459DD8-68B1-4ED7-9049-A39AFC75C243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CE51EC-F029-4254-B135-7C4708D613A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5528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B954598-B9F3-4958-A457-D0A24E6B0C2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3807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BA4AF3-8438-4C29-B18F-6FC4F26F6A3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5558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777B34-5659-444D-999C-D499770D0AA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7818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1174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BED02B-F24A-43BA-8BC0-9968C6706A8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9585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B8B3E04-6A17-4112-A8B1-3E0C95BBCA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4174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5FA1B3C-8A50-4D8A-A826-387197F34CB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035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4B5E1B8-AA55-4A9C-AC8D-92E6DCA50D8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809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9C7617-3BA8-4FFC-84B2-04472A0C54F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4082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D1DDBD-2C4E-4F31-BAAF-66F41174436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140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0B0DEB-F56C-4868-8AA1-99796F1BACC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3345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Great is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 our God, </a:t>
            </a:r>
            <a:endParaRPr lang="en-GB" b="1" dirty="0" smtClean="0">
              <a:solidFill>
                <a:srgbClr val="FFFF00"/>
              </a:solidFill>
            </a:endParaRPr>
          </a:p>
          <a:p>
            <a:r>
              <a:rPr lang="en-GB" b="1" dirty="0">
                <a:solidFill>
                  <a:srgbClr val="FFFF00"/>
                </a:solidFill>
              </a:rPr>
              <a:t>	</a:t>
            </a:r>
            <a:r>
              <a:rPr lang="en-GB" b="1" dirty="0" smtClean="0">
                <a:solidFill>
                  <a:srgbClr val="FFFF00"/>
                </a:solidFill>
              </a:rPr>
              <a:t>	</a:t>
            </a:r>
            <a:r>
              <a:rPr lang="en-GB" dirty="0" smtClean="0"/>
              <a:t>	and </a:t>
            </a:r>
            <a:r>
              <a:rPr lang="en-GB" dirty="0"/>
              <a:t>greatly to </a:t>
            </a:r>
            <a:r>
              <a:rPr lang="en-GB" dirty="0" smtClean="0"/>
              <a:t>be </a:t>
            </a:r>
            <a:r>
              <a:rPr lang="en-GB" dirty="0"/>
              <a:t>praised.</a:t>
            </a:r>
            <a:endParaRPr lang="en-NZ" dirty="0"/>
          </a:p>
          <a:p>
            <a:r>
              <a:rPr lang="en-GB" dirty="0"/>
              <a:t>		Upon a hill God’s city stands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in </a:t>
            </a:r>
            <a:r>
              <a:rPr lang="en-GB" dirty="0"/>
              <a:t>glorious </a:t>
            </a:r>
            <a:r>
              <a:rPr lang="en-GB" dirty="0" smtClean="0"/>
              <a:t>beauty </a:t>
            </a:r>
            <a:r>
              <a:rPr lang="en-GB" dirty="0"/>
              <a:t>raised –</a:t>
            </a:r>
            <a:endParaRPr lang="en-NZ" dirty="0"/>
          </a:p>
          <a:p>
            <a:r>
              <a:rPr lang="en-GB" dirty="0"/>
              <a:t>	his holy mountain high,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the </a:t>
            </a:r>
            <a:r>
              <a:rPr lang="en-GB" dirty="0"/>
              <a:t>city of our King,</a:t>
            </a:r>
            <a:endParaRPr lang="en-NZ" dirty="0"/>
          </a:p>
          <a:p>
            <a:r>
              <a:rPr lang="en-GB" dirty="0"/>
              <a:t>		the joy of all the earth below.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In </a:t>
            </a:r>
            <a:r>
              <a:rPr lang="en-GB" dirty="0"/>
              <a:t>praise of </a:t>
            </a:r>
            <a:r>
              <a:rPr lang="en-GB" dirty="0" smtClean="0"/>
              <a:t>God </a:t>
            </a:r>
            <a:r>
              <a:rPr lang="en-GB" dirty="0"/>
              <a:t>we sing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 smtClean="0"/>
              <a:t>God </a:t>
            </a:r>
            <a:r>
              <a:rPr lang="en-GB" dirty="0"/>
              <a:t>makes his city strong </a:t>
            </a:r>
            <a:endParaRPr lang="en-GB" dirty="0" smtClean="0"/>
          </a:p>
          <a:p>
            <a:r>
              <a:rPr lang="en-GB" dirty="0"/>
              <a:t>			by living in her </a:t>
            </a:r>
            <a:r>
              <a:rPr lang="en-GB" dirty="0" smtClean="0"/>
              <a:t>halls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When kings join forces and advance, </a:t>
            </a:r>
            <a:endParaRPr lang="en-GB" dirty="0" smtClean="0"/>
          </a:p>
          <a:p>
            <a:r>
              <a:rPr lang="en-GB" dirty="0"/>
              <a:t>			they </a:t>
            </a:r>
            <a:r>
              <a:rPr lang="en-GB" dirty="0" smtClean="0"/>
              <a:t>marvel </a:t>
            </a:r>
            <a:r>
              <a:rPr lang="en-GB" dirty="0"/>
              <a:t>at her walls.</a:t>
            </a:r>
            <a:endParaRPr lang="en-NZ" dirty="0"/>
          </a:p>
          <a:p>
            <a:r>
              <a:rPr lang="en-GB" dirty="0"/>
              <a:t>	They stand and look amazed </a:t>
            </a:r>
            <a:endParaRPr lang="en-GB" dirty="0" smtClean="0"/>
          </a:p>
          <a:p>
            <a:r>
              <a:rPr lang="en-GB" dirty="0"/>
              <a:t>			in terror and </a:t>
            </a:r>
            <a:r>
              <a:rPr lang="en-GB" dirty="0" smtClean="0"/>
              <a:t>alarm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as anguish grips like labour pains, </a:t>
            </a:r>
            <a:endParaRPr lang="en-GB" dirty="0" smtClean="0"/>
          </a:p>
          <a:p>
            <a:r>
              <a:rPr lang="en-GB" dirty="0"/>
              <a:t>			they see </a:t>
            </a:r>
            <a:r>
              <a:rPr lang="en-GB" dirty="0" smtClean="0"/>
              <a:t>their </a:t>
            </a:r>
            <a:r>
              <a:rPr lang="en-GB" dirty="0"/>
              <a:t>certain harm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 smtClean="0"/>
              <a:t>For </a:t>
            </a:r>
            <a:r>
              <a:rPr lang="en-GB" dirty="0"/>
              <a:t>just as God destroyed </a:t>
            </a:r>
            <a:endParaRPr lang="en-GB" dirty="0" smtClean="0"/>
          </a:p>
          <a:p>
            <a:r>
              <a:rPr lang="en-GB" dirty="0"/>
              <a:t>			the ships of </a:t>
            </a:r>
            <a:r>
              <a:rPr lang="en-GB" dirty="0" err="1" smtClean="0"/>
              <a:t>Tarshish</a:t>
            </a:r>
            <a:r>
              <a:rPr lang="en-GB" dirty="0" smtClean="0"/>
              <a:t> </a:t>
            </a:r>
            <a:r>
              <a:rPr lang="en-GB" dirty="0"/>
              <a:t>old,</a:t>
            </a:r>
            <a:endParaRPr lang="en-NZ" dirty="0"/>
          </a:p>
          <a:p>
            <a:r>
              <a:rPr lang="en-GB" dirty="0"/>
              <a:t>		by east wind shattered, so he crushed </a:t>
            </a:r>
            <a:endParaRPr lang="en-GB" dirty="0" smtClean="0"/>
          </a:p>
          <a:p>
            <a:r>
              <a:rPr lang="en-GB" dirty="0"/>
              <a:t>			those </a:t>
            </a:r>
            <a:r>
              <a:rPr lang="en-GB" dirty="0" smtClean="0"/>
              <a:t>kings </a:t>
            </a:r>
            <a:r>
              <a:rPr lang="en-GB" dirty="0"/>
              <a:t>who were so bold!</a:t>
            </a:r>
            <a:endParaRPr lang="en-NZ" dirty="0"/>
          </a:p>
          <a:p>
            <a:r>
              <a:rPr lang="en-GB" dirty="0"/>
              <a:t>	As in the past we heard, </a:t>
            </a:r>
            <a:endParaRPr lang="en-GB" dirty="0" smtClean="0"/>
          </a:p>
          <a:p>
            <a:r>
              <a:rPr lang="en-GB" dirty="0"/>
              <a:t>			now we have seen it </a:t>
            </a:r>
            <a:r>
              <a:rPr lang="en-GB" dirty="0" smtClean="0"/>
              <a:t>so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the city of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of hosts </a:t>
            </a:r>
            <a:endParaRPr lang="en-GB" dirty="0" smtClean="0"/>
          </a:p>
          <a:p>
            <a:r>
              <a:rPr lang="en-GB" dirty="0"/>
              <a:t>			no one can </a:t>
            </a:r>
            <a:r>
              <a:rPr lang="en-GB" dirty="0" smtClean="0"/>
              <a:t>overthrow.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245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 smtClean="0"/>
              <a:t>Within </a:t>
            </a:r>
            <a:r>
              <a:rPr lang="en-GB" dirty="0"/>
              <a:t>your temple,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</a:t>
            </a:r>
            <a:endParaRPr lang="en-GB" dirty="0" smtClean="0"/>
          </a:p>
          <a:p>
            <a:r>
              <a:rPr lang="en-GB" dirty="0"/>
              <a:t>			in that most holy </a:t>
            </a:r>
            <a:r>
              <a:rPr lang="en-GB" dirty="0" smtClean="0"/>
              <a:t>place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we on your </a:t>
            </a:r>
            <a:r>
              <a:rPr lang="en-GB" dirty="0" err="1"/>
              <a:t>lovingkindness</a:t>
            </a:r>
            <a:r>
              <a:rPr lang="en-GB" dirty="0"/>
              <a:t> dwell, </a:t>
            </a:r>
            <a:endParaRPr lang="en-GB" dirty="0" smtClean="0"/>
          </a:p>
          <a:p>
            <a:r>
              <a:rPr lang="en-GB" dirty="0"/>
              <a:t>			the </a:t>
            </a:r>
            <a:r>
              <a:rPr lang="en-GB" dirty="0" smtClean="0"/>
              <a:t>wonders </a:t>
            </a:r>
            <a:r>
              <a:rPr lang="en-GB" dirty="0"/>
              <a:t>of your grace.</a:t>
            </a:r>
            <a:endParaRPr lang="en-NZ" dirty="0"/>
          </a:p>
          <a:p>
            <a:r>
              <a:rPr lang="en-GB" dirty="0"/>
              <a:t>	Your people sing your praise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err="1"/>
              <a:t>where’er</a:t>
            </a:r>
            <a:r>
              <a:rPr lang="en-GB" dirty="0"/>
              <a:t> your </a:t>
            </a:r>
            <a:r>
              <a:rPr lang="en-GB" dirty="0" smtClean="0"/>
              <a:t>name </a:t>
            </a:r>
            <a:r>
              <a:rPr lang="en-GB" dirty="0"/>
              <a:t>is known;</a:t>
            </a:r>
            <a:endParaRPr lang="en-NZ" dirty="0"/>
          </a:p>
          <a:p>
            <a:r>
              <a:rPr lang="en-GB" dirty="0"/>
              <a:t>		by </a:t>
            </a:r>
            <a:r>
              <a:rPr lang="en-GB" dirty="0" err="1"/>
              <a:t>ev’ry</a:t>
            </a:r>
            <a:r>
              <a:rPr lang="en-GB" dirty="0"/>
              <a:t> deed your hand has worked </a:t>
            </a:r>
            <a:endParaRPr lang="en-GB" dirty="0" smtClean="0"/>
          </a:p>
          <a:p>
            <a:r>
              <a:rPr lang="en-GB" dirty="0"/>
              <a:t>			your </a:t>
            </a:r>
            <a:r>
              <a:rPr lang="en-GB" dirty="0" smtClean="0"/>
              <a:t>righteousness </a:t>
            </a:r>
            <a:r>
              <a:rPr lang="en-GB" dirty="0"/>
              <a:t>is shown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2587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 smtClean="0"/>
              <a:t>Let </a:t>
            </a:r>
            <a:r>
              <a:rPr lang="en-GB" dirty="0"/>
              <a:t>Zion now rejoice </a:t>
            </a:r>
            <a:endParaRPr lang="en-GB" dirty="0" smtClean="0"/>
          </a:p>
          <a:p>
            <a:r>
              <a:rPr lang="en-GB" dirty="0"/>
              <a:t>			and all her daughters </a:t>
            </a:r>
            <a:r>
              <a:rPr lang="en-GB" dirty="0" smtClean="0"/>
              <a:t>sing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let them with thankfulness proclaim </a:t>
            </a:r>
            <a:endParaRPr lang="en-GB" dirty="0" smtClean="0"/>
          </a:p>
          <a:p>
            <a:r>
              <a:rPr lang="en-GB" dirty="0"/>
              <a:t>			the </a:t>
            </a:r>
            <a:r>
              <a:rPr lang="en-GB" dirty="0" smtClean="0"/>
              <a:t>judgments </a:t>
            </a:r>
            <a:r>
              <a:rPr lang="en-GB" dirty="0"/>
              <a:t>of their King.</a:t>
            </a:r>
            <a:endParaRPr lang="en-NZ" dirty="0"/>
          </a:p>
          <a:p>
            <a:r>
              <a:rPr lang="en-GB" dirty="0"/>
              <a:t>	Mount Zion’s walls behold, </a:t>
            </a:r>
            <a:endParaRPr lang="en-GB" dirty="0" smtClean="0"/>
          </a:p>
          <a:p>
            <a:r>
              <a:rPr lang="en-GB" dirty="0"/>
              <a:t>			about her ramparts </a:t>
            </a:r>
            <a:r>
              <a:rPr lang="en-GB" dirty="0" smtClean="0"/>
              <a:t>go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number all the lofty towers </a:t>
            </a:r>
            <a:endParaRPr lang="en-GB" dirty="0" smtClean="0"/>
          </a:p>
          <a:p>
            <a:r>
              <a:rPr lang="en-GB" dirty="0"/>
              <a:t>			that guard </a:t>
            </a:r>
            <a:r>
              <a:rPr lang="en-GB" dirty="0" smtClean="0"/>
              <a:t>her </a:t>
            </a:r>
            <a:r>
              <a:rPr lang="en-GB" dirty="0"/>
              <a:t>from the foe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4731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 smtClean="0"/>
              <a:t>Observe </a:t>
            </a:r>
            <a:r>
              <a:rPr lang="en-GB" dirty="0"/>
              <a:t>her palaces, </a:t>
            </a:r>
            <a:endParaRPr lang="en-GB" dirty="0" smtClean="0"/>
          </a:p>
          <a:p>
            <a:r>
              <a:rPr lang="en-GB" dirty="0"/>
              <a:t>			mark her defences well,</a:t>
            </a:r>
            <a:endParaRPr lang="en-NZ" dirty="0"/>
          </a:p>
          <a:p>
            <a:r>
              <a:rPr lang="en-GB" dirty="0"/>
              <a:t>		that to the children after you, </a:t>
            </a:r>
            <a:endParaRPr lang="en-GB" dirty="0" smtClean="0"/>
          </a:p>
          <a:p>
            <a:r>
              <a:rPr lang="en-GB" dirty="0"/>
              <a:t>			her glories you </a:t>
            </a:r>
            <a:r>
              <a:rPr lang="en-GB" dirty="0" smtClean="0"/>
              <a:t>may </a:t>
            </a:r>
            <a:r>
              <a:rPr lang="en-GB" dirty="0"/>
              <a:t>tell.</a:t>
            </a:r>
            <a:endParaRPr lang="en-NZ" dirty="0"/>
          </a:p>
          <a:p>
            <a:r>
              <a:rPr lang="en-GB" dirty="0"/>
              <a:t>	For God as our own God </a:t>
            </a:r>
            <a:endParaRPr lang="en-GB" dirty="0" smtClean="0"/>
          </a:p>
          <a:p>
            <a:r>
              <a:rPr lang="en-GB" dirty="0"/>
              <a:t>			forever will abide,</a:t>
            </a:r>
            <a:endParaRPr lang="en-NZ" dirty="0"/>
          </a:p>
          <a:p>
            <a:r>
              <a:rPr lang="en-GB" dirty="0"/>
              <a:t>		and till life’s journey close in death </a:t>
            </a:r>
            <a:endParaRPr lang="en-GB" dirty="0" smtClean="0"/>
          </a:p>
          <a:p>
            <a:r>
              <a:rPr lang="en-GB" dirty="0"/>
              <a:t>			will be </a:t>
            </a:r>
            <a:r>
              <a:rPr lang="en-GB" dirty="0" smtClean="0"/>
              <a:t>our </a:t>
            </a:r>
            <a:r>
              <a:rPr lang="en-GB" dirty="0"/>
              <a:t>faithful guide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80782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48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st.</a:t>
            </a:r>
            <a:r>
              <a:rPr lang="en-GB" sz="1000" dirty="0"/>
              <a:t> 1–2 </a:t>
            </a:r>
            <a:r>
              <a:rPr lang="en-GB" sz="1000" i="1" dirty="0"/>
              <a:t>Psalter Hymnal</a:t>
            </a:r>
            <a:r>
              <a:rPr lang="en-GB" sz="1000" dirty="0"/>
              <a:t>, 1987, © Faith Alive Christian Resources, 1987, alt.</a:t>
            </a:r>
            <a:br>
              <a:rPr lang="en-GB" sz="1000" dirty="0"/>
            </a:br>
            <a:r>
              <a:rPr lang="en-GB" sz="1000" dirty="0" err="1"/>
              <a:t>st.</a:t>
            </a:r>
            <a:r>
              <a:rPr lang="en-GB" sz="1000" dirty="0"/>
              <a:t> 3 John Rogers, 2005, © </a:t>
            </a:r>
            <a:r>
              <a:rPr lang="en-GB" sz="1000" i="1" dirty="0"/>
              <a:t>Sing to the Lord</a:t>
            </a:r>
            <a:r>
              <a:rPr lang="en-GB" sz="1000" dirty="0"/>
              <a:t>, 2008</a:t>
            </a:r>
            <a:br>
              <a:rPr lang="en-GB" sz="1000" dirty="0"/>
            </a:br>
            <a:r>
              <a:rPr lang="en-GB" sz="1000" dirty="0" err="1"/>
              <a:t>st.</a:t>
            </a:r>
            <a:r>
              <a:rPr lang="en-GB" sz="1000" dirty="0"/>
              <a:t> 4–6 </a:t>
            </a:r>
            <a:r>
              <a:rPr lang="en-GB" sz="1000" i="1" dirty="0"/>
              <a:t>Psalter Hymnal</a:t>
            </a:r>
            <a:r>
              <a:rPr lang="en-GB" sz="1000" dirty="0"/>
              <a:t>, 1957, rev.</a:t>
            </a:r>
            <a:endParaRPr lang="en-NZ" sz="1000" dirty="0"/>
          </a:p>
          <a:p>
            <a:pPr algn="r"/>
            <a:r>
              <a:rPr lang="en-GB" sz="1000" dirty="0"/>
              <a:t>Tune: George J. </a:t>
            </a:r>
            <a:r>
              <a:rPr lang="en-GB" sz="1000" dirty="0" err="1"/>
              <a:t>Elvey</a:t>
            </a:r>
            <a:r>
              <a:rPr lang="en-GB" sz="1000" dirty="0"/>
              <a:t>, </a:t>
            </a:r>
            <a:r>
              <a:rPr lang="en-GB" sz="1000" dirty="0" smtClean="0"/>
              <a:t>1868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45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3</cp:revision>
  <cp:lastPrinted>1601-01-01T00:00:00Z</cp:lastPrinted>
  <dcterms:created xsi:type="dcterms:W3CDTF">2014-02-17T03:17:07Z</dcterms:created>
  <dcterms:modified xsi:type="dcterms:W3CDTF">2014-02-19T03:10:04Z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