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1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C874440-5EB7-4BFC-BC5A-34DC4F6D00D0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D30DB4-11A8-4C6B-8FA0-BBE1B8700A5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55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224D221-BC09-487F-964A-061A44F0F3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88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20C09AB-0C88-4385-A77F-CC2AB12918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4774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72AE36-CCAA-4464-B68E-A165E931AB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491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789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41AB34-5642-42F3-B48D-6EAD6CBF07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95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DDB4E0-3D69-4502-8016-B932E29719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730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385364-EAE0-407D-A367-6050FA7F5D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255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5C0C8D-CADF-41C8-8329-F52BDC43F5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47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9C1D55-B998-4DF5-8E44-3D5B52B176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12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AAD8E7-4382-427A-BB7C-99249881EB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741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7BAA3C-21AF-4378-9178-4E1D6D0930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56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 mighty God and </a:t>
            </a:r>
            <a:r>
              <a:rPr lang="en-GB" b="1" dirty="0" err="1">
                <a:solidFill>
                  <a:srgbClr val="FFFF00"/>
                </a:solidFill>
              </a:rPr>
              <a:t>sov’reign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endParaRPr lang="en-NZ" sz="2400" b="1" dirty="0">
              <a:solidFill>
                <a:srgbClr val="FFFF00"/>
              </a:solidFill>
            </a:endParaRPr>
          </a:p>
          <a:p>
            <a:r>
              <a:rPr lang="en-GB" dirty="0"/>
              <a:t>		has called the earth from sea to sea.</a:t>
            </a:r>
            <a:endParaRPr lang="en-NZ" dirty="0"/>
          </a:p>
          <a:p>
            <a:r>
              <a:rPr lang="en-GB" dirty="0"/>
              <a:t>	From Zion’s beauty God shines forth;</a:t>
            </a:r>
            <a:endParaRPr lang="en-NZ" dirty="0"/>
          </a:p>
          <a:p>
            <a:r>
              <a:rPr lang="en-GB" dirty="0"/>
              <a:t>		he comes and will not silent be.</a:t>
            </a:r>
            <a:endParaRPr lang="en-NZ" dirty="0"/>
          </a:p>
          <a:p>
            <a:r>
              <a:rPr lang="en-GB" dirty="0"/>
              <a:t>	Devouring flame before him goes,</a:t>
            </a:r>
            <a:endParaRPr lang="en-NZ" dirty="0"/>
          </a:p>
          <a:p>
            <a:r>
              <a:rPr lang="en-GB" dirty="0"/>
              <a:t>		and dark the tempest round him grows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summons earth and </a:t>
            </a:r>
            <a:r>
              <a:rPr lang="en-GB" dirty="0" err="1"/>
              <a:t>heav’n</a:t>
            </a:r>
            <a:r>
              <a:rPr lang="en-GB" dirty="0"/>
              <a:t> above</a:t>
            </a:r>
            <a:endParaRPr lang="en-NZ" dirty="0"/>
          </a:p>
          <a:p>
            <a:r>
              <a:rPr lang="en-GB" dirty="0"/>
              <a:t>		to witness how he tries his own:</a:t>
            </a:r>
            <a:endParaRPr lang="en-NZ" dirty="0"/>
          </a:p>
          <a:p>
            <a:r>
              <a:rPr lang="en-GB" dirty="0"/>
              <a:t>	“Now gather all my chosen saints,</a:t>
            </a:r>
            <a:endParaRPr lang="en-NZ" dirty="0"/>
          </a:p>
          <a:p>
            <a:r>
              <a:rPr lang="en-GB" dirty="0"/>
              <a:t>		who </a:t>
            </a:r>
            <a:r>
              <a:rPr lang="en-GB" dirty="0" err="1"/>
              <a:t>cov</a:t>
            </a:r>
            <a:r>
              <a:rPr lang="en-GB" dirty="0"/>
              <a:t>-e-</a:t>
            </a:r>
            <a:r>
              <a:rPr lang="en-GB" dirty="0" err="1"/>
              <a:t>nant</a:t>
            </a:r>
            <a:r>
              <a:rPr lang="en-GB" dirty="0"/>
              <a:t> with me alone.”</a:t>
            </a:r>
            <a:endParaRPr lang="en-NZ" dirty="0"/>
          </a:p>
          <a:p>
            <a:r>
              <a:rPr lang="en-GB" dirty="0"/>
              <a:t>	His righteousness the </a:t>
            </a:r>
            <a:r>
              <a:rPr lang="en-GB" dirty="0" err="1"/>
              <a:t>heav’ns</a:t>
            </a:r>
            <a:r>
              <a:rPr lang="en-GB" dirty="0"/>
              <a:t> declare,</a:t>
            </a:r>
            <a:endParaRPr lang="en-NZ" dirty="0"/>
          </a:p>
          <a:p>
            <a:r>
              <a:rPr lang="en-GB" dirty="0"/>
              <a:t>		for God himself is judging there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“Hear, O my people, I will speak;</a:t>
            </a:r>
            <a:endParaRPr lang="en-NZ" dirty="0"/>
          </a:p>
          <a:p>
            <a:r>
              <a:rPr lang="en-GB" dirty="0"/>
              <a:t>		against you I will testify.</a:t>
            </a:r>
            <a:endParaRPr lang="en-NZ" dirty="0"/>
          </a:p>
          <a:p>
            <a:r>
              <a:rPr lang="en-GB" dirty="0"/>
              <a:t>	Give ear to me, O </a:t>
            </a:r>
            <a:r>
              <a:rPr lang="en-GB" dirty="0" err="1"/>
              <a:t>Israèl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for God, your faithful God, am I.</a:t>
            </a:r>
            <a:endParaRPr lang="en-NZ" dirty="0"/>
          </a:p>
          <a:p>
            <a:r>
              <a:rPr lang="en-GB" dirty="0"/>
              <a:t>	I do not spurn your sacrifice;</a:t>
            </a:r>
            <a:endParaRPr lang="en-NZ" dirty="0"/>
          </a:p>
          <a:p>
            <a:r>
              <a:rPr lang="en-GB" dirty="0"/>
              <a:t>		your </a:t>
            </a:r>
            <a:r>
              <a:rPr lang="en-GB" dirty="0" err="1"/>
              <a:t>off’rings</a:t>
            </a:r>
            <a:r>
              <a:rPr lang="en-GB" dirty="0"/>
              <a:t> are before my eyes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344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 do not need a goat or bull</a:t>
            </a:r>
            <a:endParaRPr lang="en-NZ" dirty="0"/>
          </a:p>
          <a:p>
            <a:r>
              <a:rPr lang="en-GB" dirty="0"/>
              <a:t>		as </a:t>
            </a:r>
            <a:r>
              <a:rPr lang="en-GB" dirty="0" err="1"/>
              <a:t>off’ring</a:t>
            </a:r>
            <a:r>
              <a:rPr lang="en-GB" dirty="0"/>
              <a:t> for my holy shrine.</a:t>
            </a:r>
            <a:endParaRPr lang="en-NZ" dirty="0"/>
          </a:p>
          <a:p>
            <a:r>
              <a:rPr lang="en-GB" dirty="0"/>
              <a:t>	The cattle on a thousand hills</a:t>
            </a:r>
            <a:endParaRPr lang="en-NZ" dirty="0"/>
          </a:p>
          <a:p>
            <a:r>
              <a:rPr lang="en-GB" dirty="0"/>
              <a:t>		and all the forest beasts are mine.</a:t>
            </a:r>
            <a:endParaRPr lang="en-NZ" dirty="0"/>
          </a:p>
          <a:p>
            <a:r>
              <a:rPr lang="en-GB" dirty="0"/>
              <a:t>	Each mountain bird to me is known;</a:t>
            </a:r>
            <a:endParaRPr lang="en-NZ" dirty="0"/>
          </a:p>
          <a:p>
            <a:r>
              <a:rPr lang="en-GB" dirty="0"/>
              <a:t>		whatever roams the field I own.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656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“If I were hungry, who would know?</a:t>
            </a:r>
            <a:endParaRPr lang="en-NZ" dirty="0"/>
          </a:p>
          <a:p>
            <a:r>
              <a:rPr lang="en-GB" dirty="0"/>
              <a:t>		I would not look to you for food.</a:t>
            </a:r>
            <a:endParaRPr lang="en-NZ" dirty="0"/>
          </a:p>
          <a:p>
            <a:r>
              <a:rPr lang="en-GB" dirty="0"/>
              <a:t>	The world and all it has is mine;</a:t>
            </a:r>
            <a:endParaRPr lang="en-NZ" dirty="0"/>
          </a:p>
          <a:p>
            <a:r>
              <a:rPr lang="en-GB" dirty="0"/>
              <a:t>		I have no need of flesh or blood.</a:t>
            </a:r>
            <a:endParaRPr lang="en-NZ" dirty="0"/>
          </a:p>
          <a:p>
            <a:r>
              <a:rPr lang="en-GB" dirty="0"/>
              <a:t>	But pay your vows and call on me;</a:t>
            </a:r>
            <a:endParaRPr lang="en-NZ" dirty="0"/>
          </a:p>
          <a:p>
            <a:r>
              <a:rPr lang="en-GB" dirty="0"/>
              <a:t>		then I will set my people free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952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to the wicked, God declares:</a:t>
            </a:r>
            <a:endParaRPr lang="en-NZ" dirty="0"/>
          </a:p>
          <a:p>
            <a:r>
              <a:rPr lang="en-GB" dirty="0"/>
              <a:t>		“To quote my law you have no right.</a:t>
            </a:r>
            <a:endParaRPr lang="en-NZ" dirty="0"/>
          </a:p>
          <a:p>
            <a:r>
              <a:rPr lang="en-GB" dirty="0"/>
              <a:t>	You take my </a:t>
            </a:r>
            <a:r>
              <a:rPr lang="en-GB" dirty="0" err="1"/>
              <a:t>cov’nant</a:t>
            </a:r>
            <a:r>
              <a:rPr lang="en-GB" dirty="0"/>
              <a:t> on your lips,</a:t>
            </a:r>
            <a:endParaRPr lang="en-NZ" dirty="0"/>
          </a:p>
          <a:p>
            <a:r>
              <a:rPr lang="en-GB" dirty="0"/>
              <a:t>		but it is hateful in your sight.</a:t>
            </a:r>
            <a:endParaRPr lang="en-NZ" dirty="0"/>
          </a:p>
          <a:p>
            <a:r>
              <a:rPr lang="en-GB" dirty="0"/>
              <a:t>	My good instruction you profane</a:t>
            </a:r>
            <a:endParaRPr lang="en-NZ" dirty="0"/>
          </a:p>
          <a:p>
            <a:r>
              <a:rPr lang="en-GB" dirty="0"/>
              <a:t>		and cast it from you in disdain.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376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/>
              <a:t>“You are a scheming friend of thieves,</a:t>
            </a:r>
            <a:endParaRPr lang="en-NZ" dirty="0"/>
          </a:p>
          <a:p>
            <a:r>
              <a:rPr lang="en-GB" dirty="0"/>
              <a:t>		of those who break their marriage vows.</a:t>
            </a:r>
            <a:endParaRPr lang="en-NZ" dirty="0"/>
          </a:p>
          <a:p>
            <a:r>
              <a:rPr lang="en-GB" dirty="0"/>
              <a:t>	Your tongues speak evil and deceit;</a:t>
            </a:r>
            <a:endParaRPr lang="en-NZ" dirty="0"/>
          </a:p>
          <a:p>
            <a:r>
              <a:rPr lang="en-GB" dirty="0"/>
              <a:t>		you slander those within your house.</a:t>
            </a:r>
            <a:endParaRPr lang="en-NZ" dirty="0"/>
          </a:p>
          <a:p>
            <a:r>
              <a:rPr lang="en-GB" dirty="0"/>
              <a:t>	You thought that I was just like you,</a:t>
            </a:r>
            <a:endParaRPr lang="en-NZ" dirty="0"/>
          </a:p>
          <a:p>
            <a:r>
              <a:rPr lang="en-GB" dirty="0"/>
              <a:t>		that there was nothing I would do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575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59928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“Consider my rebuke and charge,</a:t>
            </a:r>
            <a:endParaRPr lang="en-NZ" dirty="0"/>
          </a:p>
          <a:p>
            <a:r>
              <a:rPr lang="en-GB" dirty="0"/>
              <a:t>		all you who have forgotten me,</a:t>
            </a:r>
            <a:endParaRPr lang="en-NZ" dirty="0"/>
          </a:p>
          <a:p>
            <a:r>
              <a:rPr lang="en-GB" dirty="0"/>
              <a:t>	or I will tear you all apart –</a:t>
            </a:r>
            <a:endParaRPr lang="en-NZ" dirty="0"/>
          </a:p>
          <a:p>
            <a:r>
              <a:rPr lang="en-GB" dirty="0"/>
              <a:t>		then what </a:t>
            </a:r>
            <a:r>
              <a:rPr lang="en-GB" dirty="0" err="1"/>
              <a:t>deliv’rance</a:t>
            </a:r>
            <a:r>
              <a:rPr lang="en-GB" dirty="0"/>
              <a:t> will you see?</a:t>
            </a:r>
            <a:endParaRPr lang="en-NZ" dirty="0"/>
          </a:p>
          <a:p>
            <a:r>
              <a:rPr lang="en-GB" dirty="0"/>
              <a:t>	But those who sacrifice with praise</a:t>
            </a:r>
            <a:endParaRPr lang="en-NZ" dirty="0"/>
          </a:p>
          <a:p>
            <a:r>
              <a:rPr lang="en-GB" dirty="0"/>
              <a:t>		will always know my boundless grace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3799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 smtClean="0"/>
          </a:p>
          <a:p>
            <a:pPr algn="r"/>
            <a:r>
              <a:rPr lang="en-GB" sz="1000" i="1" dirty="0" smtClean="0"/>
              <a:t>Projection permitted with CCLI licence (#727722)</a:t>
            </a:r>
            <a:endParaRPr lang="en-NZ" sz="1000" i="1" dirty="0" smtClean="0"/>
          </a:p>
          <a:p>
            <a:pPr algn="r"/>
            <a:r>
              <a:rPr lang="en-GB" sz="1000" dirty="0" smtClean="0"/>
              <a:t>Text</a:t>
            </a:r>
            <a:r>
              <a:rPr lang="en-GB" sz="1000" dirty="0"/>
              <a:t>: </a:t>
            </a:r>
            <a:r>
              <a:rPr lang="en-GB" sz="1000" i="1" dirty="0"/>
              <a:t>Psalter Hymnal</a:t>
            </a:r>
            <a:r>
              <a:rPr lang="en-GB" sz="1000" dirty="0"/>
              <a:t>, 1957; rev. Marie J. Post, 1985,</a:t>
            </a:r>
            <a:br>
              <a:rPr lang="en-GB" sz="1000" dirty="0"/>
            </a:br>
            <a:r>
              <a:rPr lang="en-GB" sz="1000" dirty="0"/>
              <a:t>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John B. Dykes,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2014-02-17T03:26:24Z</dcterms:created>
  <dcterms:modified xsi:type="dcterms:W3CDTF">2014-04-03T09:11:55Z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