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0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1" r:id="rId9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77E443B-29DB-47D9-A42E-074A4F295207}" type="datetimeFigureOut">
              <a:rPr lang="en-NZ"/>
              <a:pPr>
                <a:defRPr/>
              </a:pPr>
              <a:t>17/02/2014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B12406-ADC3-4B84-9E23-0065E69B6FC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283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1381873-6D2D-421E-8806-547B15FDC73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5632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CD218C-C7CB-456A-B8C5-596AE6309C9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1044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EBD546C-BDBC-49E2-A17E-B92DADE0416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8241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1254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332448-89DA-44AF-9AA0-1E8F0C3ED8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3940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6A1C54D-ADC7-47E9-A731-CDDF4D9538E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0153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D7BE7A3-BFA1-4D6F-BE0B-A8AB5601ACD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4499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E68D2D-0FE8-45D4-AD64-B26E2E29341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8906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6AD464-A362-49D4-AD56-165BC067E8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1130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A4A4A6B-2921-42E6-AD31-E5B0CBE60EA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4586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0D05DBF-B45B-4C35-A787-85BB1FF5B9C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391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my God, have mercy on me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in your steadfast love, I pray;</a:t>
            </a:r>
            <a:endParaRPr lang="en-NZ" dirty="0"/>
          </a:p>
          <a:p>
            <a:r>
              <a:rPr lang="en-GB" dirty="0"/>
              <a:t>	in your infinite compassion</a:t>
            </a:r>
            <a:endParaRPr lang="en-NZ" dirty="0"/>
          </a:p>
          <a:p>
            <a:r>
              <a:rPr lang="en-GB" dirty="0"/>
              <a:t>		my transgressions wipe away.</a:t>
            </a:r>
            <a:endParaRPr lang="en-NZ" dirty="0"/>
          </a:p>
          <a:p>
            <a:r>
              <a:rPr lang="en-GB" dirty="0"/>
              <a:t>	Cleanse me from iniquity;</a:t>
            </a:r>
            <a:endParaRPr lang="en-NZ" dirty="0"/>
          </a:p>
          <a:p>
            <a:r>
              <a:rPr lang="en-GB" dirty="0"/>
              <a:t>		wash my sin away from 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I know my own transgressions;</a:t>
            </a:r>
            <a:endParaRPr lang="en-NZ" dirty="0"/>
          </a:p>
          <a:p>
            <a:r>
              <a:rPr lang="en-GB" dirty="0"/>
              <a:t>		I can see my sinful plight.</a:t>
            </a:r>
            <a:endParaRPr lang="en-NZ" dirty="0"/>
          </a:p>
          <a:p>
            <a:r>
              <a:rPr lang="en-GB" dirty="0"/>
              <a:t>	I have sinned against you only</a:t>
            </a:r>
            <a:endParaRPr lang="en-NZ" dirty="0"/>
          </a:p>
          <a:p>
            <a:r>
              <a:rPr lang="en-GB" dirty="0"/>
              <a:t>		and done evil in your sight.</a:t>
            </a:r>
            <a:endParaRPr lang="en-NZ" dirty="0"/>
          </a:p>
          <a:p>
            <a:r>
              <a:rPr lang="en-GB" dirty="0"/>
              <a:t>	So your words are verified,</a:t>
            </a:r>
            <a:endParaRPr lang="en-NZ" dirty="0"/>
          </a:p>
          <a:p>
            <a:r>
              <a:rPr lang="en-GB" dirty="0"/>
              <a:t>		and your verdict justified.</a:t>
            </a:r>
            <a:endParaRPr lang="en-NZ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From my birth I have been sinful –</a:t>
            </a:r>
            <a:endParaRPr lang="en-NZ" dirty="0"/>
          </a:p>
          <a:p>
            <a:r>
              <a:rPr lang="en-GB" dirty="0"/>
              <a:t>		such the nature I received –</a:t>
            </a:r>
            <a:endParaRPr lang="en-NZ" dirty="0"/>
          </a:p>
          <a:p>
            <a:r>
              <a:rPr lang="en-GB" dirty="0"/>
              <a:t>	sinful from my first beginning</a:t>
            </a:r>
            <a:endParaRPr lang="en-NZ" dirty="0"/>
          </a:p>
          <a:p>
            <a:r>
              <a:rPr lang="en-GB" dirty="0"/>
              <a:t>		in my mother’s womb conceived.</a:t>
            </a:r>
            <a:endParaRPr lang="en-NZ" dirty="0"/>
          </a:p>
          <a:p>
            <a:r>
              <a:rPr lang="en-GB" dirty="0"/>
              <a:t>	Truth you look for in my heart,</a:t>
            </a:r>
            <a:endParaRPr lang="en-NZ" dirty="0"/>
          </a:p>
          <a:p>
            <a:r>
              <a:rPr lang="en-GB" dirty="0"/>
              <a:t>		wisdom to me you impart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823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Cleanse with hyssop, purify me;</a:t>
            </a:r>
            <a:endParaRPr lang="en-NZ" dirty="0"/>
          </a:p>
          <a:p>
            <a:r>
              <a:rPr lang="en-GB" dirty="0"/>
              <a:t>		I’ll be whiter than the snow.</a:t>
            </a:r>
            <a:endParaRPr lang="en-NZ" dirty="0"/>
          </a:p>
          <a:p>
            <a:r>
              <a:rPr lang="en-GB" dirty="0"/>
              <a:t>	Let the bones you crushed be joyful;</a:t>
            </a:r>
            <a:endParaRPr lang="en-NZ" dirty="0"/>
          </a:p>
          <a:p>
            <a:r>
              <a:rPr lang="en-GB" dirty="0"/>
              <a:t>		may I joy and gladness know.</a:t>
            </a:r>
            <a:endParaRPr lang="en-NZ" dirty="0"/>
          </a:p>
          <a:p>
            <a:r>
              <a:rPr lang="en-GB" dirty="0"/>
              <a:t>	From my sins, Lord, hide your face;</a:t>
            </a:r>
            <a:endParaRPr lang="en-NZ" dirty="0"/>
          </a:p>
          <a:p>
            <a:r>
              <a:rPr lang="en-GB" dirty="0"/>
              <a:t>		blot out all my wickedness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769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Lord, create a pure heart in me,</a:t>
            </a:r>
            <a:endParaRPr lang="en-NZ" dirty="0"/>
          </a:p>
          <a:p>
            <a:r>
              <a:rPr lang="en-GB" dirty="0"/>
              <a:t>		and a steadfast mind renew.</a:t>
            </a:r>
            <a:endParaRPr lang="en-NZ" dirty="0"/>
          </a:p>
          <a:p>
            <a:r>
              <a:rPr lang="en-GB" dirty="0"/>
              <a:t>	Do not take your Spirit from me;</a:t>
            </a:r>
            <a:endParaRPr lang="en-NZ" dirty="0"/>
          </a:p>
          <a:p>
            <a:r>
              <a:rPr lang="en-GB" dirty="0"/>
              <a:t>		cast me not away from you.</a:t>
            </a:r>
            <a:endParaRPr lang="en-NZ" dirty="0"/>
          </a:p>
          <a:p>
            <a:r>
              <a:rPr lang="en-GB" dirty="0"/>
              <a:t>	Give me back the joy I had;</a:t>
            </a:r>
            <a:endParaRPr lang="en-NZ" dirty="0"/>
          </a:p>
          <a:p>
            <a:r>
              <a:rPr lang="en-GB" dirty="0"/>
              <a:t>		keep my willing spirit glad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9517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Then I’ll teach your ways to sinners;</a:t>
            </a:r>
            <a:endParaRPr lang="en-NZ" dirty="0"/>
          </a:p>
          <a:p>
            <a:r>
              <a:rPr lang="en-GB" dirty="0"/>
              <a:t>		rebels will turn back to you.</a:t>
            </a:r>
            <a:endParaRPr lang="en-NZ" dirty="0"/>
          </a:p>
          <a:p>
            <a:r>
              <a:rPr lang="en-GB" dirty="0"/>
              <a:t>	Free me from bloodguilt, my Saviour,</a:t>
            </a:r>
            <a:endParaRPr lang="en-NZ" dirty="0"/>
          </a:p>
          <a:p>
            <a:r>
              <a:rPr lang="en-GB" dirty="0"/>
              <a:t>		God most merciful and true.</a:t>
            </a:r>
            <a:endParaRPr lang="en-NZ" dirty="0"/>
          </a:p>
          <a:p>
            <a:r>
              <a:rPr lang="en-GB" dirty="0"/>
              <a:t>	Then I’ll praise your righteousness;</a:t>
            </a:r>
            <a:endParaRPr lang="en-NZ" dirty="0"/>
          </a:p>
          <a:p>
            <a:r>
              <a:rPr lang="en-GB" dirty="0"/>
              <a:t>		teach my lips your name to bless.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352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Sacrifice does not delight you,</a:t>
            </a:r>
            <a:endParaRPr lang="en-NZ" dirty="0"/>
          </a:p>
          <a:p>
            <a:r>
              <a:rPr lang="en-GB" dirty="0"/>
              <a:t>		else my tribute I would bring;</a:t>
            </a:r>
            <a:endParaRPr lang="en-NZ" dirty="0"/>
          </a:p>
          <a:p>
            <a:r>
              <a:rPr lang="en-GB" dirty="0"/>
              <a:t>	nor do you take any pleasure</a:t>
            </a:r>
            <a:endParaRPr lang="en-NZ" dirty="0"/>
          </a:p>
          <a:p>
            <a:r>
              <a:rPr lang="en-GB" dirty="0"/>
              <a:t>		in a whole burnt offering.</a:t>
            </a:r>
            <a:endParaRPr lang="en-NZ" dirty="0"/>
          </a:p>
          <a:p>
            <a:r>
              <a:rPr lang="en-GB" dirty="0"/>
              <a:t>	Contrite heart as sacrifice</a:t>
            </a:r>
            <a:endParaRPr lang="en-NZ" dirty="0"/>
          </a:p>
          <a:p>
            <a:r>
              <a:rPr lang="en-GB" dirty="0"/>
              <a:t>		you, O God, will not despise.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901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Let your blessing rest on Zion;</a:t>
            </a:r>
            <a:endParaRPr lang="en-NZ" dirty="0"/>
          </a:p>
          <a:p>
            <a:r>
              <a:rPr lang="en-GB" dirty="0"/>
              <a:t>		build </a:t>
            </a:r>
            <a:r>
              <a:rPr lang="en-GB" dirty="0" err="1"/>
              <a:t>Jerus’lem’s</a:t>
            </a:r>
            <a:r>
              <a:rPr lang="en-GB" dirty="0"/>
              <a:t> walls again.</a:t>
            </a:r>
            <a:endParaRPr lang="en-NZ" dirty="0"/>
          </a:p>
          <a:p>
            <a:r>
              <a:rPr lang="en-GB" dirty="0"/>
              <a:t>	Sacrifices then will please you –</a:t>
            </a:r>
            <a:endParaRPr lang="en-NZ" dirty="0"/>
          </a:p>
          <a:p>
            <a:r>
              <a:rPr lang="en-GB" dirty="0"/>
              <a:t>		bulls upon your altar slain,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off’rings</a:t>
            </a:r>
            <a:r>
              <a:rPr lang="en-GB" dirty="0"/>
              <a:t> made for your delight,</a:t>
            </a:r>
            <a:endParaRPr lang="en-NZ" dirty="0"/>
          </a:p>
          <a:p>
            <a:r>
              <a:rPr lang="en-GB" dirty="0"/>
              <a:t>		truly righteous in your sight.</a:t>
            </a:r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51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Lowell Mason, </a:t>
            </a:r>
            <a:r>
              <a:rPr lang="en-GB" sz="1000" dirty="0" smtClean="0"/>
              <a:t>1792–1872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53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2014-02-17T03:29:42Z</dcterms:created>
  <dcterms:modified xsi:type="dcterms:W3CDTF">2014-02-17T03:32:01Z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