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49D653-CB1B-4554-BF22-D8198D2B35C9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A8A5AE-0E18-4126-800B-BB9A8CB150C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7175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83E3982-8371-4970-8D42-17B894E020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242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A0AA4F-4BEE-485B-8157-47F38AEF50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9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5F3CA4-7188-4451-B573-3F651BB1C2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699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308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2943E0-0164-4EE3-801C-CEFFC08792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132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4E2A9E-2A40-4A43-9E22-1E8858A3DE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897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B945C8-E577-4C16-B8DA-8F01D4F9F1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793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D86470-B173-4EC6-AD46-59134D4200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61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ADFDD0-E4AE-455F-BF8E-9B05D4834F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69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950FB4-78AA-4236-A366-E7BDECEC65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719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1ABB89-015F-4CFF-9846-F0FEFB95B3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4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God, be merciful to me;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on thy grace I rest my plea.</a:t>
            </a:r>
            <a:endParaRPr lang="en-NZ" dirty="0"/>
          </a:p>
          <a:p>
            <a:r>
              <a:rPr lang="en-GB" dirty="0"/>
              <a:t>	Plenteous in compassion thou,</a:t>
            </a:r>
            <a:endParaRPr lang="en-NZ" dirty="0"/>
          </a:p>
          <a:p>
            <a:r>
              <a:rPr lang="en-GB" dirty="0"/>
              <a:t>		blot out my transgressions now.</a:t>
            </a:r>
            <a:endParaRPr lang="en-NZ" dirty="0"/>
          </a:p>
          <a:p>
            <a:r>
              <a:rPr lang="en-GB" dirty="0"/>
              <a:t>	Wash me, make me pure within;</a:t>
            </a:r>
            <a:endParaRPr lang="en-NZ" dirty="0"/>
          </a:p>
          <a:p>
            <a:r>
              <a:rPr lang="en-GB" dirty="0"/>
              <a:t>		cleanse, O cleanse me from my sin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transgressions I confess;</a:t>
            </a:r>
            <a:endParaRPr lang="en-NZ" dirty="0"/>
          </a:p>
          <a:p>
            <a:r>
              <a:rPr lang="en-GB" dirty="0"/>
              <a:t>		grief and guilt my soul oppress.</a:t>
            </a:r>
            <a:endParaRPr lang="en-NZ" dirty="0"/>
          </a:p>
          <a:p>
            <a:r>
              <a:rPr lang="en-GB" dirty="0"/>
              <a:t>	I have sinned against thy grace</a:t>
            </a:r>
            <a:endParaRPr lang="en-NZ" dirty="0"/>
          </a:p>
          <a:p>
            <a:r>
              <a:rPr lang="en-GB" dirty="0"/>
              <a:t>		and provoked thee to thy face.</a:t>
            </a:r>
            <a:endParaRPr lang="en-NZ" dirty="0"/>
          </a:p>
          <a:p>
            <a:r>
              <a:rPr lang="en-GB" dirty="0"/>
              <a:t>	I confess thy judgment just;</a:t>
            </a:r>
            <a:endParaRPr lang="en-NZ" dirty="0"/>
          </a:p>
          <a:p>
            <a:r>
              <a:rPr lang="en-GB" dirty="0"/>
              <a:t>		speechless, I thy mercy trust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am evil, born in sin;</a:t>
            </a:r>
            <a:endParaRPr lang="en-NZ" dirty="0"/>
          </a:p>
          <a:p>
            <a:r>
              <a:rPr lang="en-GB" dirty="0"/>
              <a:t>		thou </a:t>
            </a:r>
            <a:r>
              <a:rPr lang="en-GB" dirty="0" err="1"/>
              <a:t>desirest</a:t>
            </a:r>
            <a:r>
              <a:rPr lang="en-GB" dirty="0"/>
              <a:t> truth within.</a:t>
            </a:r>
            <a:endParaRPr lang="en-NZ" dirty="0"/>
          </a:p>
          <a:p>
            <a:r>
              <a:rPr lang="en-GB" dirty="0"/>
              <a:t>	Thou alone my Saviour art;</a:t>
            </a:r>
            <a:endParaRPr lang="en-NZ" dirty="0"/>
          </a:p>
          <a:p>
            <a:r>
              <a:rPr lang="en-GB" dirty="0"/>
              <a:t>		teach thy wisdom to my heart.</a:t>
            </a:r>
            <a:endParaRPr lang="en-NZ" dirty="0"/>
          </a:p>
          <a:p>
            <a:r>
              <a:rPr lang="en-GB" dirty="0"/>
              <a:t>	Make me pure, thy grace bestow;</a:t>
            </a:r>
            <a:endParaRPr lang="en-NZ" dirty="0"/>
          </a:p>
          <a:p>
            <a:r>
              <a:rPr lang="en-GB" dirty="0"/>
              <a:t>		wash me whiter than the snow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7002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Broken, humbled to the dust</a:t>
            </a:r>
            <a:endParaRPr lang="en-NZ" dirty="0"/>
          </a:p>
          <a:p>
            <a:r>
              <a:rPr lang="en-GB" dirty="0"/>
              <a:t>		by thy wrath and judgment just,</a:t>
            </a:r>
            <a:endParaRPr lang="en-NZ" dirty="0"/>
          </a:p>
          <a:p>
            <a:r>
              <a:rPr lang="en-GB" dirty="0"/>
              <a:t>	let my contrite heart rejoice</a:t>
            </a:r>
            <a:endParaRPr lang="en-NZ" dirty="0"/>
          </a:p>
          <a:p>
            <a:r>
              <a:rPr lang="en-GB" dirty="0"/>
              <a:t>		and in gladness hear thy voice.</a:t>
            </a:r>
            <a:endParaRPr lang="en-NZ" dirty="0"/>
          </a:p>
          <a:p>
            <a:r>
              <a:rPr lang="en-GB" dirty="0"/>
              <a:t>	From my sins O hide thy face,</a:t>
            </a:r>
            <a:endParaRPr lang="en-NZ" dirty="0"/>
          </a:p>
          <a:p>
            <a:r>
              <a:rPr lang="en-GB" dirty="0"/>
              <a:t>		blot them out in boundless grace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192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Gracious God, my heart renew;</a:t>
            </a:r>
            <a:endParaRPr lang="en-NZ" dirty="0"/>
          </a:p>
          <a:p>
            <a:r>
              <a:rPr lang="en-GB" dirty="0"/>
              <a:t>		make my spirit right and true.</a:t>
            </a:r>
            <a:endParaRPr lang="en-NZ" dirty="0"/>
          </a:p>
          <a:p>
            <a:r>
              <a:rPr lang="en-GB" dirty="0"/>
              <a:t>	Cast me not away from thee;</a:t>
            </a:r>
            <a:endParaRPr lang="en-NZ" dirty="0"/>
          </a:p>
          <a:p>
            <a:r>
              <a:rPr lang="en-GB" dirty="0"/>
              <a:t>		let thy Spirit dwell in me.</a:t>
            </a:r>
            <a:endParaRPr lang="en-NZ" dirty="0"/>
          </a:p>
          <a:p>
            <a:r>
              <a:rPr lang="en-GB" dirty="0"/>
              <a:t>	Thy salvation’s joy impart;</a:t>
            </a:r>
            <a:endParaRPr lang="en-NZ" dirty="0"/>
          </a:p>
          <a:p>
            <a:r>
              <a:rPr lang="en-GB" dirty="0"/>
              <a:t>		steadfast make my willing heart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7203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Sinners then shall learn from me</a:t>
            </a:r>
            <a:endParaRPr lang="en-NZ" dirty="0"/>
          </a:p>
          <a:p>
            <a:r>
              <a:rPr lang="en-GB" dirty="0"/>
              <a:t>		and return, O God, to thee.</a:t>
            </a:r>
            <a:endParaRPr lang="en-NZ" dirty="0"/>
          </a:p>
          <a:p>
            <a:r>
              <a:rPr lang="en-GB" dirty="0"/>
              <a:t>	Saviour, all my guilt remove,</a:t>
            </a:r>
            <a:endParaRPr lang="en-NZ" dirty="0"/>
          </a:p>
          <a:p>
            <a:r>
              <a:rPr lang="en-GB" dirty="0"/>
              <a:t>		and my tongue shall sing thy love.</a:t>
            </a:r>
            <a:endParaRPr lang="en-NZ" dirty="0"/>
          </a:p>
          <a:p>
            <a:r>
              <a:rPr lang="en-GB" dirty="0"/>
              <a:t>	Touch my silent lips, O Lord,</a:t>
            </a:r>
            <a:endParaRPr lang="en-NZ" dirty="0"/>
          </a:p>
          <a:p>
            <a:r>
              <a:rPr lang="en-GB" dirty="0"/>
              <a:t>		and my mouth shall praise accord.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01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Not the formal sacrifice</a:t>
            </a:r>
            <a:endParaRPr lang="en-NZ" dirty="0"/>
          </a:p>
          <a:p>
            <a:r>
              <a:rPr lang="en-GB" dirty="0"/>
              <a:t>		has acceptance in thine eyes.</a:t>
            </a:r>
            <a:endParaRPr lang="en-NZ" dirty="0"/>
          </a:p>
          <a:p>
            <a:r>
              <a:rPr lang="en-GB" dirty="0"/>
              <a:t>	Broken hearts are in thy sight</a:t>
            </a:r>
            <a:endParaRPr lang="en-NZ" dirty="0"/>
          </a:p>
          <a:p>
            <a:r>
              <a:rPr lang="en-GB" dirty="0"/>
              <a:t>		more than sacrificial rite;</a:t>
            </a:r>
            <a:endParaRPr lang="en-NZ" dirty="0"/>
          </a:p>
          <a:p>
            <a:r>
              <a:rPr lang="en-GB" dirty="0"/>
              <a:t>	contrite spirit, pleading cries,</a:t>
            </a:r>
            <a:endParaRPr lang="en-NZ" dirty="0"/>
          </a:p>
          <a:p>
            <a:r>
              <a:rPr lang="en-GB" dirty="0"/>
              <a:t>		thou, O God, wilt not despise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0459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Prosper Zion in thy grace</a:t>
            </a:r>
            <a:endParaRPr lang="en-NZ" dirty="0"/>
          </a:p>
          <a:p>
            <a:r>
              <a:rPr lang="en-GB" dirty="0"/>
              <a:t>		and her broken walls replace.</a:t>
            </a:r>
            <a:endParaRPr lang="en-NZ" dirty="0"/>
          </a:p>
          <a:p>
            <a:r>
              <a:rPr lang="en-GB" dirty="0"/>
              <a:t>	Then our righteous sacrifice</a:t>
            </a:r>
            <a:endParaRPr lang="en-NZ" dirty="0"/>
          </a:p>
          <a:p>
            <a:r>
              <a:rPr lang="en-GB" dirty="0"/>
              <a:t>		shall delight thy holy eyes;</a:t>
            </a:r>
            <a:endParaRPr lang="en-NZ" dirty="0"/>
          </a:p>
          <a:p>
            <a:r>
              <a:rPr lang="en-GB" dirty="0"/>
              <a:t>	free-will </a:t>
            </a:r>
            <a:r>
              <a:rPr lang="en-GB" dirty="0" err="1"/>
              <a:t>off’rings</a:t>
            </a:r>
            <a:r>
              <a:rPr lang="en-GB" dirty="0"/>
              <a:t>, gladly made,</a:t>
            </a:r>
            <a:endParaRPr lang="en-NZ" dirty="0"/>
          </a:p>
          <a:p>
            <a:r>
              <a:rPr lang="en-GB" dirty="0"/>
              <a:t>		on thine altar shall be laid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686652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51b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51:1–19.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 (AJALON): Richard Redhead, 1853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(GETHSEMANE): John B. Dykes, 1823–1876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2014-02-17T03:32:16Z</dcterms:created>
  <dcterms:modified xsi:type="dcterms:W3CDTF">2014-02-17T03:34:46Z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