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200336-33CC-4AF1-91C0-3BCBB8EE793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C30201-8628-4C80-8E83-F21C1F871C0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535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D5D82E9-386A-46A3-8E53-35435293AC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762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DCB0F2-A58D-41C5-BA73-A79BDF236D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34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13F7B3-1DE7-495F-8A98-F5D020B3FA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653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308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616291-B4A6-4A3A-A888-025FFAABC8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383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B23490-CA33-4956-AC04-9EE117DF306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32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9D3CF7B-76C9-417F-B5CB-B83E64FF15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37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8C1706-48FD-4D53-840B-D20462C5E4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852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6DC205-B83B-4C63-8F56-87CF25BEC37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58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4352A8-7B99-490F-98F8-091F563004F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49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75DCFEF-3CEB-401A-AD83-F6EF2B1DB2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83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Mighty mortal, boasting evil,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why plot mischief </a:t>
            </a:r>
            <a:r>
              <a:rPr lang="en-GB" dirty="0" err="1"/>
              <a:t>ev’ry</a:t>
            </a:r>
            <a:r>
              <a:rPr lang="en-GB" dirty="0"/>
              <a:t> day?</a:t>
            </a:r>
            <a:endParaRPr lang="en-NZ" dirty="0"/>
          </a:p>
          <a:p>
            <a:r>
              <a:rPr lang="en-GB" dirty="0"/>
              <a:t>		Your sharp tongue is like a razor,</a:t>
            </a:r>
            <a:endParaRPr lang="en-NZ" dirty="0"/>
          </a:p>
          <a:p>
            <a:r>
              <a:rPr lang="en-GB" dirty="0"/>
              <a:t>		cutting with each word you say.</a:t>
            </a:r>
            <a:endParaRPr lang="en-NZ" dirty="0"/>
          </a:p>
          <a:p>
            <a:r>
              <a:rPr lang="en-GB" dirty="0"/>
              <a:t>	You love evil more than goodness,</a:t>
            </a:r>
            <a:endParaRPr lang="en-NZ" dirty="0"/>
          </a:p>
          <a:p>
            <a:r>
              <a:rPr lang="en-GB" dirty="0"/>
              <a:t>		harmful words that will devour,</a:t>
            </a:r>
            <a:endParaRPr lang="en-NZ" dirty="0"/>
          </a:p>
          <a:p>
            <a:r>
              <a:rPr lang="en-GB" dirty="0"/>
              <a:t>		lying more than speaking truly,</a:t>
            </a:r>
            <a:endParaRPr lang="en-NZ" dirty="0"/>
          </a:p>
          <a:p>
            <a:r>
              <a:rPr lang="en-GB" dirty="0"/>
              <a:t>		O you tongue of awful </a:t>
            </a:r>
            <a:r>
              <a:rPr lang="en-GB" dirty="0" err="1"/>
              <a:t>pow’r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God will bring you down to ruin;</a:t>
            </a:r>
            <a:endParaRPr lang="en-NZ" dirty="0"/>
          </a:p>
          <a:p>
            <a:r>
              <a:rPr lang="en-GB" dirty="0"/>
              <a:t>		from your place you will be sent.</a:t>
            </a:r>
            <a:endParaRPr lang="en-NZ" dirty="0"/>
          </a:p>
          <a:p>
            <a:r>
              <a:rPr lang="en-GB" dirty="0"/>
              <a:t>		In the sight of righteous people</a:t>
            </a:r>
            <a:endParaRPr lang="en-NZ" dirty="0"/>
          </a:p>
          <a:p>
            <a:r>
              <a:rPr lang="en-GB" dirty="0"/>
              <a:t>		God will pluck you from your tent.</a:t>
            </a:r>
            <a:endParaRPr lang="en-NZ" dirty="0"/>
          </a:p>
          <a:p>
            <a:r>
              <a:rPr lang="en-GB" dirty="0"/>
              <a:t>	Righteous men, with fear and laughter,</a:t>
            </a:r>
            <a:endParaRPr lang="en-NZ" dirty="0"/>
          </a:p>
          <a:p>
            <a:r>
              <a:rPr lang="en-GB" dirty="0"/>
              <a:t>		will cry out, “Behold this fool!</a:t>
            </a:r>
            <a:endParaRPr lang="en-NZ" dirty="0"/>
          </a:p>
          <a:p>
            <a:r>
              <a:rPr lang="en-GB" dirty="0"/>
              <a:t>		He would not make God his refuge;</a:t>
            </a:r>
            <a:endParaRPr lang="en-NZ" dirty="0"/>
          </a:p>
          <a:p>
            <a:r>
              <a:rPr lang="en-GB" dirty="0"/>
              <a:t>		money was his golden rule</a:t>
            </a:r>
            <a:r>
              <a:rPr lang="en-GB" dirty="0" smtClean="0"/>
              <a:t>.”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the house of God I flourish</a:t>
            </a:r>
            <a:endParaRPr lang="en-NZ" dirty="0"/>
          </a:p>
          <a:p>
            <a:r>
              <a:rPr lang="en-GB" dirty="0"/>
              <a:t>		like a growing olive tree.</a:t>
            </a:r>
            <a:endParaRPr lang="en-NZ" dirty="0"/>
          </a:p>
          <a:p>
            <a:r>
              <a:rPr lang="en-GB" dirty="0"/>
              <a:t>		Trusting in God’s love forever,</a:t>
            </a:r>
            <a:endParaRPr lang="en-NZ" dirty="0"/>
          </a:p>
          <a:p>
            <a:r>
              <a:rPr lang="en-GB" dirty="0"/>
              <a:t>		I will praise him thankfully.</a:t>
            </a:r>
            <a:endParaRPr lang="en-NZ" dirty="0"/>
          </a:p>
          <a:p>
            <a:r>
              <a:rPr lang="en-GB" dirty="0"/>
              <a:t>	For I know that you have done this;</a:t>
            </a:r>
            <a:endParaRPr lang="en-NZ" dirty="0"/>
          </a:p>
          <a:p>
            <a:r>
              <a:rPr lang="en-GB" dirty="0"/>
              <a:t>		I will hope in your good name.</a:t>
            </a:r>
            <a:endParaRPr lang="en-NZ" dirty="0"/>
          </a:p>
          <a:p>
            <a:r>
              <a:rPr lang="en-GB" dirty="0"/>
              <a:t>		In the presence of your people</a:t>
            </a:r>
            <a:endParaRPr lang="en-NZ" dirty="0"/>
          </a:p>
          <a:p>
            <a:r>
              <a:rPr lang="en-GB" dirty="0"/>
              <a:t>		I your goodness will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7773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52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</a:t>
            </a:r>
            <a:r>
              <a:rPr lang="en-NZ" altLang="en-US" sz="1000" dirty="0" smtClean="0">
                <a:solidFill>
                  <a:srgbClr val="FF0000"/>
                </a:solidFill>
              </a:rPr>
              <a:t>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(#5021976)</a:t>
            </a:r>
            <a:endParaRPr lang="en-NZ" sz="1000" i="1" dirty="0"/>
          </a:p>
          <a:p>
            <a:pPr algn="r"/>
            <a:r>
              <a:rPr lang="en-GB" sz="1000" dirty="0"/>
              <a:t>Text: Helen </a:t>
            </a:r>
            <a:r>
              <a:rPr lang="en-GB" sz="1000" dirty="0" err="1"/>
              <a:t>Otte</a:t>
            </a:r>
            <a:r>
              <a:rPr lang="en-GB" sz="1000" dirty="0"/>
              <a:t>, 1985,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Aubrey L. Butler, 1971, © </a:t>
            </a:r>
            <a:r>
              <a:rPr lang="en-GB" sz="1000" dirty="0" err="1"/>
              <a:t>Broadman</a:t>
            </a:r>
            <a:r>
              <a:rPr lang="en-GB" sz="1000" dirty="0"/>
              <a:t> Press</a:t>
            </a:r>
            <a:br>
              <a:rPr lang="en-GB" sz="1000" dirty="0"/>
            </a:br>
            <a:r>
              <a:rPr lang="en-GB" sz="1000" dirty="0"/>
              <a:t>(admin. Crossroad Publishing in Australasia), 1971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61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4</cp:revision>
  <cp:lastPrinted>1601-01-01T00:00:00Z</cp:lastPrinted>
  <dcterms:created xsi:type="dcterms:W3CDTF">2014-02-17T07:39:27Z</dcterms:created>
  <dcterms:modified xsi:type="dcterms:W3CDTF">2014-04-03T09:12:10Z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