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1549F5-3173-4935-9470-2BE60A77BCC8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8C7E79-2E67-4915-87D3-6860DF9049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802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684D15B-5BA6-4B72-9499-8DDB3A47BD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03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029B3A-0079-4461-9A2F-EFB2A5E451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960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42C3B8-074B-479B-8289-AB9C018C9C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91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38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B2A3A0-8457-4300-BB41-68711B44AB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84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7F6C3-3AC1-4EB0-8476-3268C8207F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6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2A5CA8-983B-4965-8078-FD17CE4D8C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661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DA5D1E-33DA-4E7A-A630-A64F401409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819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215EF4-1C35-459A-ADEB-5CACA33C90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72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B4EE24-8DEB-4C01-B2AC-0AFBA9B528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94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439E9-3498-4898-B5A9-6922FFA5DF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26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fool speaks in his heart;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“There is no God,” he says.</a:t>
            </a:r>
            <a:endParaRPr lang="en-NZ" dirty="0"/>
          </a:p>
          <a:p>
            <a:r>
              <a:rPr lang="en-GB" dirty="0"/>
              <a:t>		They are corrupt, their deeds are vile;</a:t>
            </a:r>
            <a:endParaRPr lang="en-NZ" dirty="0"/>
          </a:p>
          <a:p>
            <a:r>
              <a:rPr lang="en-GB" dirty="0"/>
              <a:t>		none walk in godly ways.</a:t>
            </a:r>
            <a:endParaRPr lang="en-NZ" dirty="0"/>
          </a:p>
          <a:p>
            <a:r>
              <a:rPr lang="en-GB" dirty="0"/>
              <a:t>	The Lord looks down from heaven</a:t>
            </a:r>
            <a:endParaRPr lang="en-NZ" dirty="0"/>
          </a:p>
          <a:p>
            <a:r>
              <a:rPr lang="en-GB" dirty="0"/>
              <a:t>		upon the human race</a:t>
            </a:r>
            <a:endParaRPr lang="en-NZ" dirty="0"/>
          </a:p>
          <a:p>
            <a:r>
              <a:rPr lang="en-GB" dirty="0"/>
              <a:t>		to see if any understand,</a:t>
            </a:r>
            <a:endParaRPr lang="en-NZ" dirty="0"/>
          </a:p>
          <a:p>
            <a:r>
              <a:rPr lang="en-GB" dirty="0"/>
              <a:t>		if any seek God’s face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all have turned aside;</a:t>
            </a:r>
            <a:endParaRPr lang="en-NZ" dirty="0"/>
          </a:p>
          <a:p>
            <a:r>
              <a:rPr lang="en-GB" dirty="0"/>
              <a:t>		corrupt they have become.</a:t>
            </a:r>
            <a:endParaRPr lang="en-NZ" dirty="0"/>
          </a:p>
          <a:p>
            <a:r>
              <a:rPr lang="en-GB" dirty="0"/>
              <a:t>		Not one of them does any good –</a:t>
            </a:r>
            <a:endParaRPr lang="en-NZ" dirty="0"/>
          </a:p>
          <a:p>
            <a:r>
              <a:rPr lang="en-GB" dirty="0"/>
              <a:t>		no, not a single one.</a:t>
            </a:r>
            <a:endParaRPr lang="en-NZ" dirty="0"/>
          </a:p>
          <a:p>
            <a:r>
              <a:rPr lang="en-GB" dirty="0"/>
              <a:t>	Will sinners never learn?</a:t>
            </a:r>
            <a:endParaRPr lang="en-NZ" dirty="0"/>
          </a:p>
          <a:p>
            <a:r>
              <a:rPr lang="en-GB" dirty="0"/>
              <a:t>		My people they’ve devoured</a:t>
            </a:r>
            <a:endParaRPr lang="en-NZ" dirty="0"/>
          </a:p>
          <a:p>
            <a:r>
              <a:rPr lang="en-GB" dirty="0"/>
              <a:t>		as if they were consuming bread;</a:t>
            </a:r>
            <a:endParaRPr lang="en-NZ" dirty="0"/>
          </a:p>
          <a:p>
            <a:r>
              <a:rPr lang="en-GB" dirty="0"/>
              <a:t>		they never seek the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see that evil crowd!</a:t>
            </a:r>
            <a:endParaRPr lang="en-NZ" dirty="0"/>
          </a:p>
          <a:p>
            <a:r>
              <a:rPr lang="en-GB" dirty="0"/>
              <a:t>		They are struck down with dread,</a:t>
            </a:r>
            <a:endParaRPr lang="en-NZ" dirty="0"/>
          </a:p>
          <a:p>
            <a:r>
              <a:rPr lang="en-GB" dirty="0"/>
              <a:t>		although they thought within their hearts</a:t>
            </a:r>
            <a:endParaRPr lang="en-NZ" dirty="0"/>
          </a:p>
          <a:p>
            <a:r>
              <a:rPr lang="en-GB" dirty="0"/>
              <a:t>		they would have ease instead.</a:t>
            </a:r>
            <a:endParaRPr lang="en-NZ" dirty="0"/>
          </a:p>
          <a:p>
            <a:r>
              <a:rPr lang="en-GB" dirty="0"/>
              <a:t>	The bones of all your foes</a:t>
            </a:r>
            <a:endParaRPr lang="en-NZ" dirty="0"/>
          </a:p>
          <a:p>
            <a:r>
              <a:rPr lang="en-GB" dirty="0"/>
              <a:t>		were scattered far abroad;</a:t>
            </a:r>
            <a:endParaRPr lang="en-NZ" dirty="0"/>
          </a:p>
          <a:p>
            <a:r>
              <a:rPr lang="en-GB" dirty="0"/>
              <a:t>		and you have put them all to shame;</a:t>
            </a:r>
            <a:endParaRPr lang="en-NZ" dirty="0"/>
          </a:p>
          <a:p>
            <a:r>
              <a:rPr lang="en-GB" dirty="0"/>
              <a:t>		they were despised by God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231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help from Zion come!</a:t>
            </a:r>
            <a:endParaRPr lang="en-NZ" dirty="0"/>
          </a:p>
          <a:p>
            <a:r>
              <a:rPr lang="en-GB" dirty="0"/>
              <a:t>		The Lord his captives bring!</a:t>
            </a:r>
            <a:endParaRPr lang="en-NZ" dirty="0"/>
          </a:p>
          <a:p>
            <a:r>
              <a:rPr lang="en-GB" dirty="0"/>
              <a:t>		And then let Jacob’s tribes be glad;</a:t>
            </a:r>
            <a:endParaRPr lang="en-NZ" dirty="0"/>
          </a:p>
          <a:p>
            <a:r>
              <a:rPr lang="en-GB" dirty="0"/>
              <a:t>		for joy let </a:t>
            </a:r>
            <a:r>
              <a:rPr lang="en-GB" dirty="0" err="1"/>
              <a:t>Isr’el</a:t>
            </a:r>
            <a:r>
              <a:rPr lang="en-GB" dirty="0"/>
              <a:t>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Richard L. Van Oss, 1984,</a:t>
            </a:r>
            <a:br>
              <a:rPr lang="en-GB" sz="1000" dirty="0"/>
            </a:br>
            <a:r>
              <a:rPr lang="en-GB" sz="1000" dirty="0"/>
              <a:t>© Faith Alive Christian Resources, 1987, adapt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2014-02-17T07:41:16Z</dcterms:created>
  <dcterms:modified xsi:type="dcterms:W3CDTF">2014-02-17T07:43:28Z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