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D4FDDF-4CC2-4F0D-ABB7-DF83BA77E505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0CEA68-B976-4217-8CC5-BC9C3B0047D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66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26C15E9-EB2E-4CAF-AA1C-068C46671C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521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A2FEBE-1C26-400B-BD7B-B1E8157A12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863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4F2737-EA13-43ED-B550-910E40FD54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72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780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9539C2-7B0C-413D-9A6A-8F03BDAB0C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38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8C4525-A6C9-4CA1-BB4A-832861631F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033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BF1F08E-1418-4234-9A4A-80DCE9EF55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CEBA40-9876-40A2-A177-15457201A8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25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03A769-0A94-43A4-8765-C647F425EF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4213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ABF6CF-9A2F-4443-901C-5302D21CD0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64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4AA7D9-5C6E-4BC2-946C-A715AFE6EB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8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Save, O God, by your great name,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vindicate me, blot out blame.</a:t>
            </a:r>
            <a:endParaRPr lang="en-NZ" dirty="0"/>
          </a:p>
          <a:p>
            <a:r>
              <a:rPr lang="en-GB" dirty="0"/>
              <a:t>	Lord, my earnest praying hear,</a:t>
            </a:r>
            <a:endParaRPr lang="en-NZ" dirty="0"/>
          </a:p>
          <a:p>
            <a:r>
              <a:rPr lang="en-GB" dirty="0"/>
              <a:t>		to my pleading words give 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Strangers are attacking me;</a:t>
            </a:r>
            <a:endParaRPr lang="en-NZ" dirty="0"/>
          </a:p>
          <a:p>
            <a:r>
              <a:rPr lang="en-GB" dirty="0"/>
              <a:t>		from their violence set me free.</a:t>
            </a:r>
            <a:endParaRPr lang="en-NZ" dirty="0"/>
          </a:p>
          <a:p>
            <a:r>
              <a:rPr lang="en-GB" dirty="0"/>
              <a:t>	From their life the Lord they’ve banned,</a:t>
            </a:r>
            <a:endParaRPr lang="en-NZ" dirty="0"/>
          </a:p>
          <a:p>
            <a:r>
              <a:rPr lang="en-GB" dirty="0"/>
              <a:t>		but to me God is at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God, the Lord, sustains my soul;</a:t>
            </a:r>
            <a:endParaRPr lang="en-NZ" dirty="0"/>
          </a:p>
          <a:p>
            <a:r>
              <a:rPr lang="en-GB" dirty="0"/>
              <a:t>		evil deeds back on them roll;</a:t>
            </a:r>
            <a:endParaRPr lang="en-NZ" dirty="0"/>
          </a:p>
          <a:p>
            <a:r>
              <a:rPr lang="en-GB" dirty="0"/>
              <a:t>	’</a:t>
            </a:r>
            <a:r>
              <a:rPr lang="en-GB" dirty="0" err="1"/>
              <a:t>gainst</a:t>
            </a:r>
            <a:r>
              <a:rPr lang="en-GB" dirty="0"/>
              <a:t> my foes the Lord defends,</a:t>
            </a:r>
            <a:endParaRPr lang="en-NZ" dirty="0"/>
          </a:p>
          <a:p>
            <a:r>
              <a:rPr lang="en-GB" dirty="0"/>
              <a:t>		and my praise to him ascends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37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give thanks unto your name;</a:t>
            </a:r>
            <a:endParaRPr lang="en-NZ" dirty="0"/>
          </a:p>
          <a:p>
            <a:r>
              <a:rPr lang="en-GB" dirty="0"/>
              <a:t>		it is good beyond all blame.</a:t>
            </a:r>
            <a:endParaRPr lang="en-NZ" dirty="0"/>
          </a:p>
          <a:p>
            <a:r>
              <a:rPr lang="en-GB" cap="all" dirty="0"/>
              <a:t>	G</a:t>
            </a:r>
            <a:r>
              <a:rPr lang="en-GB" sz="2400" cap="all" dirty="0"/>
              <a:t>od</a:t>
            </a:r>
            <a:r>
              <a:rPr lang="en-GB" dirty="0"/>
              <a:t> delivered me from grief;</a:t>
            </a:r>
            <a:endParaRPr lang="en-NZ" dirty="0"/>
          </a:p>
          <a:p>
            <a:r>
              <a:rPr lang="en-GB" dirty="0"/>
              <a:t>		I now celebrate relief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54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John B. Dykes, 1862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2014-02-17T07:44:46Z</dcterms:created>
  <dcterms:modified xsi:type="dcterms:W3CDTF">2014-02-17T07:46:12Z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