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EEB4D3-1491-447D-AB00-48DFC91CA514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955624-021B-4844-93F8-0D17B3CE461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4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61DB9D2-F72A-4994-8B63-71E946BA2A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205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3A9B44-1FDB-46C9-B5F6-51F548B68A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273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A1267D-3522-408B-B236-3CEAAE0DC6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54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90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0879DA-B415-44EB-8761-1D7C01F979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40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1B1DD4-E538-4EFE-8244-AA5A68258B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012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04EFAC-C538-4839-95A8-0E14E26233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988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1CF759-79A3-4751-AE7E-C6609C0ECC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25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376E9A-18C1-4446-9365-3D4F2AAD37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272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0D5A8E-E515-48FC-B8FA-DC3A1E7D86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05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A94883-B53A-4091-820F-5AEAE1987A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63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God, be merciful,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dirty="0" smtClean="0"/>
              <a:t>	be </a:t>
            </a:r>
            <a:r>
              <a:rPr lang="en-GB" dirty="0"/>
              <a:t>merciful to me,</a:t>
            </a:r>
            <a:endParaRPr lang="en-NZ" dirty="0"/>
          </a:p>
          <a:p>
            <a:r>
              <a:rPr lang="en-GB" dirty="0"/>
              <a:t>		for man, with constant hate, </a:t>
            </a:r>
            <a:endParaRPr lang="en-GB" dirty="0" smtClean="0"/>
          </a:p>
          <a:p>
            <a:r>
              <a:rPr lang="en-GB" dirty="0"/>
              <a:t>			would love to </a:t>
            </a:r>
            <a:r>
              <a:rPr lang="en-GB" dirty="0" smtClean="0"/>
              <a:t>trample </a:t>
            </a:r>
            <a:r>
              <a:rPr lang="en-GB" dirty="0"/>
              <a:t>me.</a:t>
            </a:r>
            <a:endParaRPr lang="en-NZ" dirty="0"/>
          </a:p>
          <a:p>
            <a:r>
              <a:rPr lang="en-GB" dirty="0"/>
              <a:t>	My many enemies </a:t>
            </a:r>
            <a:endParaRPr lang="en-GB" dirty="0" smtClean="0"/>
          </a:p>
          <a:p>
            <a:r>
              <a:rPr lang="en-GB" dirty="0"/>
              <a:t>			against me proudly fight;</a:t>
            </a:r>
            <a:endParaRPr lang="en-NZ" dirty="0"/>
          </a:p>
          <a:p>
            <a:r>
              <a:rPr lang="en-GB" dirty="0"/>
              <a:t>		to overwhelm my soul </a:t>
            </a:r>
            <a:endParaRPr lang="en-GB" dirty="0" smtClean="0"/>
          </a:p>
          <a:p>
            <a:r>
              <a:rPr lang="en-GB" dirty="0"/>
              <a:t>			they watch from morn </a:t>
            </a:r>
            <a:r>
              <a:rPr lang="en-GB" dirty="0" smtClean="0"/>
              <a:t>to </a:t>
            </a:r>
            <a:r>
              <a:rPr lang="en-GB" dirty="0"/>
              <a:t>night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Whenever </a:t>
            </a:r>
            <a:r>
              <a:rPr lang="en-GB" dirty="0"/>
              <a:t>I’m afraid, </a:t>
            </a:r>
            <a:endParaRPr lang="en-GB" dirty="0" smtClean="0"/>
          </a:p>
          <a:p>
            <a:r>
              <a:rPr lang="en-GB" dirty="0"/>
              <a:t>			I put my trust in you.</a:t>
            </a:r>
            <a:endParaRPr lang="en-NZ" dirty="0"/>
          </a:p>
          <a:p>
            <a:r>
              <a:rPr lang="en-GB" dirty="0"/>
              <a:t>		In God I rest, and praise </a:t>
            </a:r>
            <a:endParaRPr lang="en-GB" dirty="0" smtClean="0"/>
          </a:p>
          <a:p>
            <a:r>
              <a:rPr lang="en-GB" dirty="0"/>
              <a:t>			his word so rich </a:t>
            </a:r>
            <a:r>
              <a:rPr lang="en-GB" dirty="0" smtClean="0"/>
              <a:t>and </a:t>
            </a:r>
            <a:r>
              <a:rPr lang="en-GB" dirty="0"/>
              <a:t>true.</a:t>
            </a:r>
            <a:endParaRPr lang="en-NZ" dirty="0"/>
          </a:p>
          <a:p>
            <a:r>
              <a:rPr lang="en-GB" dirty="0"/>
              <a:t>	In God I put my trust; </a:t>
            </a:r>
            <a:endParaRPr lang="en-GB" dirty="0" smtClean="0"/>
          </a:p>
          <a:p>
            <a:r>
              <a:rPr lang="en-GB" dirty="0"/>
              <a:t>			I neither doubt nor fear;</a:t>
            </a:r>
            <a:endParaRPr lang="en-NZ" dirty="0"/>
          </a:p>
          <a:p>
            <a:r>
              <a:rPr lang="en-GB" dirty="0"/>
              <a:t>		what can man do to me </a:t>
            </a:r>
            <a:endParaRPr lang="en-GB" dirty="0" smtClean="0"/>
          </a:p>
          <a:p>
            <a:r>
              <a:rPr lang="en-GB" dirty="0"/>
              <a:t>			with God my helper </a:t>
            </a:r>
            <a:r>
              <a:rPr lang="en-GB" dirty="0" smtClean="0"/>
              <a:t>near?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All </a:t>
            </a:r>
            <a:r>
              <a:rPr lang="en-GB" dirty="0"/>
              <a:t>day they twist my words; </a:t>
            </a:r>
            <a:endParaRPr lang="en-GB" dirty="0" smtClean="0"/>
          </a:p>
          <a:p>
            <a:r>
              <a:rPr lang="en-GB" dirty="0"/>
              <a:t>			their thoughts are </a:t>
            </a:r>
            <a:r>
              <a:rPr lang="en-GB" dirty="0" smtClean="0"/>
              <a:t>full </a:t>
            </a:r>
            <a:r>
              <a:rPr lang="en-GB" dirty="0"/>
              <a:t>of hate.</a:t>
            </a:r>
            <a:endParaRPr lang="en-NZ" dirty="0"/>
          </a:p>
          <a:p>
            <a:r>
              <a:rPr lang="en-GB" dirty="0"/>
              <a:t>		They meet, they lurk, they watch, </a:t>
            </a:r>
            <a:endParaRPr lang="en-GB" dirty="0" smtClean="0"/>
          </a:p>
          <a:p>
            <a:r>
              <a:rPr lang="en-GB" dirty="0"/>
              <a:t>			as for my </a:t>
            </a:r>
            <a:r>
              <a:rPr lang="en-GB" dirty="0" smtClean="0"/>
              <a:t>soul </a:t>
            </a:r>
            <a:r>
              <a:rPr lang="en-GB" dirty="0"/>
              <a:t>they wait.</a:t>
            </a:r>
            <a:endParaRPr lang="en-NZ" dirty="0"/>
          </a:p>
          <a:p>
            <a:r>
              <a:rPr lang="en-GB" dirty="0"/>
              <a:t>	Shall they by wickedness </a:t>
            </a:r>
            <a:endParaRPr lang="en-GB" dirty="0" smtClean="0"/>
          </a:p>
          <a:p>
            <a:r>
              <a:rPr lang="en-GB" dirty="0"/>
              <a:t>			escape your </a:t>
            </a:r>
            <a:r>
              <a:rPr lang="en-GB" dirty="0" smtClean="0"/>
              <a:t>judgment </a:t>
            </a:r>
            <a:r>
              <a:rPr lang="en-GB" dirty="0"/>
              <a:t>right?</a:t>
            </a:r>
            <a:endParaRPr lang="en-NZ" dirty="0"/>
          </a:p>
          <a:p>
            <a:r>
              <a:rPr lang="en-GB" dirty="0"/>
              <a:t>		O God of righteousness, </a:t>
            </a:r>
            <a:endParaRPr lang="en-GB" dirty="0" smtClean="0"/>
          </a:p>
          <a:p>
            <a:r>
              <a:rPr lang="en-GB" dirty="0"/>
              <a:t>			destroy them in </a:t>
            </a:r>
            <a:r>
              <a:rPr lang="en-GB" dirty="0" smtClean="0"/>
              <a:t>your </a:t>
            </a:r>
            <a:r>
              <a:rPr lang="en-GB" dirty="0"/>
              <a:t>might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712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You </a:t>
            </a:r>
            <a:r>
              <a:rPr lang="en-GB" dirty="0"/>
              <a:t>well know all my woes. </a:t>
            </a:r>
            <a:endParaRPr lang="en-GB" dirty="0" smtClean="0"/>
          </a:p>
          <a:p>
            <a:r>
              <a:rPr lang="en-GB" dirty="0"/>
              <a:t>			O bottle all my </a:t>
            </a:r>
            <a:r>
              <a:rPr lang="en-GB" dirty="0" smtClean="0"/>
              <a:t>tears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are they not in your book </a:t>
            </a:r>
            <a:endParaRPr lang="en-GB" dirty="0" smtClean="0"/>
          </a:p>
          <a:p>
            <a:r>
              <a:rPr lang="en-GB" dirty="0"/>
              <a:t>			where all my life </a:t>
            </a:r>
            <a:r>
              <a:rPr lang="en-GB" dirty="0" smtClean="0"/>
              <a:t>appears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My foes shall backward turn </a:t>
            </a:r>
            <a:endParaRPr lang="en-GB" dirty="0" smtClean="0"/>
          </a:p>
          <a:p>
            <a:r>
              <a:rPr lang="en-GB" dirty="0"/>
              <a:t>			when I to you </a:t>
            </a:r>
            <a:r>
              <a:rPr lang="en-GB" dirty="0" smtClean="0"/>
              <a:t>appeal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For </a:t>
            </a:r>
            <a:r>
              <a:rPr lang="en-GB" dirty="0" smtClean="0"/>
              <a:t>this </a:t>
            </a:r>
            <a:r>
              <a:rPr lang="en-GB" dirty="0"/>
              <a:t>I surely know: </a:t>
            </a:r>
            <a:endParaRPr lang="en-GB" dirty="0" smtClean="0"/>
          </a:p>
          <a:p>
            <a:r>
              <a:rPr lang="en-GB" dirty="0"/>
              <a:t>			that God is for me </a:t>
            </a:r>
            <a:r>
              <a:rPr lang="en-GB" dirty="0" smtClean="0"/>
              <a:t>still.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53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In </a:t>
            </a:r>
            <a:r>
              <a:rPr lang="en-GB" dirty="0"/>
              <a:t>God, whose word I praise, </a:t>
            </a:r>
            <a:endParaRPr lang="en-GB" dirty="0" smtClean="0"/>
          </a:p>
          <a:p>
            <a:r>
              <a:rPr lang="en-GB" dirty="0"/>
              <a:t>			in him my trust </a:t>
            </a:r>
            <a:r>
              <a:rPr lang="en-GB" dirty="0" smtClean="0"/>
              <a:t>shall </a:t>
            </a:r>
            <a:r>
              <a:rPr lang="en-GB" dirty="0"/>
              <a:t>be.</a:t>
            </a:r>
            <a:endParaRPr lang="en-NZ" dirty="0"/>
          </a:p>
          <a:p>
            <a:r>
              <a:rPr lang="en-GB" dirty="0"/>
              <a:t>		I shall not be afraid; </a:t>
            </a:r>
            <a:endParaRPr lang="en-GB" dirty="0" smtClean="0"/>
          </a:p>
          <a:p>
            <a:r>
              <a:rPr lang="en-GB" dirty="0"/>
              <a:t>			what can man do to </a:t>
            </a:r>
            <a:r>
              <a:rPr lang="en-GB" dirty="0" smtClean="0"/>
              <a:t>me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I bring thank offerings </a:t>
            </a:r>
            <a:endParaRPr lang="en-GB" dirty="0" smtClean="0"/>
          </a:p>
          <a:p>
            <a:r>
              <a:rPr lang="en-GB" dirty="0"/>
              <a:t>			for saving me from </a:t>
            </a:r>
            <a:r>
              <a:rPr lang="en-GB" dirty="0" smtClean="0"/>
              <a:t>death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before my God I’ll live </a:t>
            </a:r>
            <a:endParaRPr lang="en-GB" dirty="0" smtClean="0"/>
          </a:p>
          <a:p>
            <a:r>
              <a:rPr lang="en-GB"/>
              <a:t>			and </a:t>
            </a:r>
            <a:r>
              <a:rPr lang="en-GB" dirty="0"/>
              <a:t>walk while I have </a:t>
            </a:r>
            <a:r>
              <a:rPr lang="en-GB" dirty="0" smtClean="0"/>
              <a:t>breath.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4613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56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st.1–4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5 John Rogers,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Frederick C. Maker, 1881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33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3</cp:revision>
  <cp:lastPrinted>1601-01-01T00:00:00Z</cp:lastPrinted>
  <dcterms:created xsi:type="dcterms:W3CDTF">2014-02-17T07:50:54Z</dcterms:created>
  <dcterms:modified xsi:type="dcterms:W3CDTF">2014-02-19T03:11:04Z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