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007D01-68FE-4AB3-8DE1-121AE3E74637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DBB2C9-44A7-46F4-8C75-382B2A3F53B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0960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1C7D68E-5F5F-4381-B32D-D7D4D3E899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80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14A85A-B289-48A9-A0F6-73E67555DD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1003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84FAF8-9D73-422F-AFC2-3D55492769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760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3942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B6FEC9-2DEC-42E2-B113-3193AB7D1D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346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67CA8D-361B-4623-8B0A-3EF74E72BE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643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B1AA15-1555-43B4-B206-A3C26682D4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1385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098AFD-CFFB-4E02-A355-309DD7CBB9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826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5EAAF9-E5BB-497A-A0F1-0AD8FC1C84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25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D82B1F-8D76-4FE0-BF7C-836C385374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470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2F9FEE-77A6-4CDA-9444-1D138128CB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98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From foes and all who threaten me,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 God, be my defence.</a:t>
            </a:r>
            <a:endParaRPr lang="en-NZ" dirty="0"/>
          </a:p>
          <a:p>
            <a:r>
              <a:rPr lang="en-GB" dirty="0"/>
              <a:t>		Save me from evildoers’ hands</a:t>
            </a:r>
            <a:endParaRPr lang="en-NZ" dirty="0"/>
          </a:p>
          <a:p>
            <a:r>
              <a:rPr lang="en-GB" dirty="0"/>
              <a:t>		and men of violence.</a:t>
            </a:r>
            <a:endParaRPr lang="en-NZ" dirty="0"/>
          </a:p>
          <a:p>
            <a:r>
              <a:rPr lang="en-GB" dirty="0"/>
              <a:t>	See how they lie in wait for me!</a:t>
            </a:r>
            <a:endParaRPr lang="en-NZ" dirty="0"/>
          </a:p>
          <a:p>
            <a:r>
              <a:rPr lang="en-GB" dirty="0"/>
              <a:t>		Ferocious men combine</a:t>
            </a:r>
            <a:endParaRPr lang="en-NZ" dirty="0"/>
          </a:p>
          <a:p>
            <a:r>
              <a:rPr lang="en-GB" dirty="0"/>
              <a:t>		against me,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for no offence</a:t>
            </a:r>
            <a:endParaRPr lang="en-NZ" dirty="0"/>
          </a:p>
          <a:p>
            <a:r>
              <a:rPr lang="en-GB" dirty="0"/>
              <a:t>		or sinful deed of mine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have not done them any wrong,</a:t>
            </a:r>
            <a:endParaRPr lang="en-NZ" dirty="0"/>
          </a:p>
          <a:p>
            <a:r>
              <a:rPr lang="en-GB" dirty="0"/>
              <a:t>		yet they prepare to fight.</a:t>
            </a:r>
            <a:endParaRPr lang="en-NZ" dirty="0"/>
          </a:p>
          <a:p>
            <a:r>
              <a:rPr lang="en-GB" dirty="0"/>
              <a:t>		Arise to help me in my need;</a:t>
            </a:r>
            <a:endParaRPr lang="en-NZ" dirty="0"/>
          </a:p>
          <a:p>
            <a:r>
              <a:rPr lang="en-GB" dirty="0"/>
              <a:t>		take notice of my plight.</a:t>
            </a:r>
            <a:endParaRPr lang="en-NZ" dirty="0"/>
          </a:p>
          <a:p>
            <a:r>
              <a:rPr lang="en-GB" cap="all" dirty="0"/>
              <a:t>	L</a:t>
            </a:r>
            <a:r>
              <a:rPr lang="en-GB" sz="2400" cap="all" dirty="0"/>
              <a:t>ord</a:t>
            </a:r>
            <a:r>
              <a:rPr lang="en-GB" dirty="0"/>
              <a:t> God Almighty, rouse yourself;</a:t>
            </a:r>
            <a:endParaRPr lang="en-NZ" dirty="0"/>
          </a:p>
          <a:p>
            <a:r>
              <a:rPr lang="en-GB" dirty="0"/>
              <a:t>		come, God of </a:t>
            </a:r>
            <a:r>
              <a:rPr lang="en-GB" dirty="0" err="1"/>
              <a:t>Israèl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to judge the nations and spare none</a:t>
            </a:r>
            <a:endParaRPr lang="en-NZ" dirty="0"/>
          </a:p>
          <a:p>
            <a:r>
              <a:rPr lang="en-GB" dirty="0"/>
              <a:t>		who wickedly rebel.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At evening they return again;</a:t>
            </a:r>
            <a:endParaRPr lang="en-NZ" dirty="0"/>
          </a:p>
          <a:p>
            <a:r>
              <a:rPr lang="en-GB" dirty="0"/>
              <a:t>		they snarl like dogs at bay.</a:t>
            </a:r>
            <a:endParaRPr lang="en-NZ" dirty="0"/>
          </a:p>
          <a:p>
            <a:r>
              <a:rPr lang="en-GB" dirty="0"/>
              <a:t>		They prowl about the city gates,</a:t>
            </a:r>
            <a:endParaRPr lang="en-NZ" dirty="0"/>
          </a:p>
          <a:p>
            <a:r>
              <a:rPr lang="en-GB" dirty="0"/>
              <a:t>		still hungry for their prey.</a:t>
            </a:r>
            <a:endParaRPr lang="en-NZ" dirty="0"/>
          </a:p>
          <a:p>
            <a:r>
              <a:rPr lang="en-GB" dirty="0"/>
              <a:t>	See what they spew out from their mouths!</a:t>
            </a:r>
            <a:endParaRPr lang="en-NZ" dirty="0"/>
          </a:p>
          <a:p>
            <a:r>
              <a:rPr lang="en-GB" dirty="0"/>
              <a:t>		Look! from their lips come swords!</a:t>
            </a:r>
            <a:endParaRPr lang="en-NZ" dirty="0"/>
          </a:p>
          <a:p>
            <a:r>
              <a:rPr lang="en-GB" dirty="0"/>
              <a:t>		With evil mind they laugh and say,</a:t>
            </a:r>
            <a:endParaRPr lang="en-NZ" dirty="0"/>
          </a:p>
          <a:p>
            <a:r>
              <a:rPr lang="en-GB" dirty="0"/>
              <a:t>		“Who now can hear our words</a:t>
            </a:r>
            <a:r>
              <a:rPr lang="en-GB" dirty="0" smtClean="0"/>
              <a:t>?”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9191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you,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will laugh at them;</a:t>
            </a:r>
            <a:endParaRPr lang="en-NZ" dirty="0"/>
          </a:p>
          <a:p>
            <a:r>
              <a:rPr lang="en-GB" dirty="0"/>
              <a:t>		those nations you deride.</a:t>
            </a:r>
            <a:endParaRPr lang="en-NZ" dirty="0"/>
          </a:p>
          <a:p>
            <a:r>
              <a:rPr lang="en-GB" dirty="0"/>
              <a:t>		I watch for you, my loving God,</a:t>
            </a:r>
            <a:endParaRPr lang="en-NZ" dirty="0"/>
          </a:p>
          <a:p>
            <a:r>
              <a:rPr lang="en-GB" dirty="0"/>
              <a:t>		my strength, in whom I hide.</a:t>
            </a:r>
            <a:endParaRPr lang="en-NZ" dirty="0"/>
          </a:p>
          <a:p>
            <a:r>
              <a:rPr lang="en-GB" dirty="0"/>
              <a:t>	My God will come and give me help;</a:t>
            </a:r>
            <a:endParaRPr lang="en-NZ" dirty="0"/>
          </a:p>
          <a:p>
            <a:r>
              <a:rPr lang="en-GB" dirty="0"/>
              <a:t>		in triumph I will sing</a:t>
            </a:r>
            <a:endParaRPr lang="en-NZ" dirty="0"/>
          </a:p>
          <a:p>
            <a:r>
              <a:rPr lang="en-GB" dirty="0"/>
              <a:t>		before all those who slander me,</a:t>
            </a:r>
            <a:endParaRPr lang="en-NZ" dirty="0"/>
          </a:p>
          <a:p>
            <a:r>
              <a:rPr lang="en-GB" dirty="0"/>
              <a:t>		O Lord, our shield and king.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81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lest my people should forget,</a:t>
            </a:r>
            <a:endParaRPr lang="en-NZ" dirty="0"/>
          </a:p>
          <a:p>
            <a:r>
              <a:rPr lang="en-GB" dirty="0"/>
              <a:t>		slay not my foes outright.</a:t>
            </a:r>
            <a:endParaRPr lang="en-NZ" dirty="0"/>
          </a:p>
          <a:p>
            <a:r>
              <a:rPr lang="en-GB" dirty="0"/>
              <a:t>		Cause them to wander aimlessly;</a:t>
            </a:r>
            <a:endParaRPr lang="en-NZ" dirty="0"/>
          </a:p>
          <a:p>
            <a:r>
              <a:rPr lang="en-GB" dirty="0"/>
              <a:t>		defeat them by your might.</a:t>
            </a:r>
            <a:endParaRPr lang="en-NZ" dirty="0"/>
          </a:p>
          <a:p>
            <a:r>
              <a:rPr lang="en-GB" dirty="0"/>
              <a:t>	Reward the evil of their lips,</a:t>
            </a:r>
            <a:endParaRPr lang="en-NZ" dirty="0"/>
          </a:p>
          <a:p>
            <a:r>
              <a:rPr lang="en-GB" dirty="0"/>
              <a:t>		the words of their own mouths;</a:t>
            </a:r>
            <a:endParaRPr lang="en-NZ" dirty="0"/>
          </a:p>
          <a:p>
            <a:r>
              <a:rPr lang="en-GB" dirty="0"/>
              <a:t>		let them be captured by their pride,</a:t>
            </a:r>
            <a:endParaRPr lang="en-NZ" dirty="0"/>
          </a:p>
          <a:p>
            <a:r>
              <a:rPr lang="en-GB" dirty="0"/>
              <a:t>		their curses and untruths.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1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Consume them till they are no more;</a:t>
            </a:r>
            <a:endParaRPr lang="en-NZ" dirty="0"/>
          </a:p>
          <a:p>
            <a:r>
              <a:rPr lang="en-GB" dirty="0"/>
              <a:t>		in anger lay them low.</a:t>
            </a:r>
            <a:endParaRPr lang="en-NZ" dirty="0"/>
          </a:p>
          <a:p>
            <a:r>
              <a:rPr lang="en-GB" dirty="0"/>
              <a:t>		That God rules over </a:t>
            </a:r>
            <a:r>
              <a:rPr lang="en-GB" dirty="0" err="1"/>
              <a:t>Israèl</a:t>
            </a:r>
            <a:endParaRPr lang="en-NZ" dirty="0"/>
          </a:p>
          <a:p>
            <a:r>
              <a:rPr lang="en-GB" dirty="0"/>
              <a:t>		all distant lands will know.</a:t>
            </a:r>
            <a:endParaRPr lang="en-NZ" dirty="0"/>
          </a:p>
          <a:p>
            <a:r>
              <a:rPr lang="en-GB" dirty="0"/>
              <a:t>	At evening they return again;</a:t>
            </a:r>
            <a:endParaRPr lang="en-NZ" dirty="0"/>
          </a:p>
          <a:p>
            <a:r>
              <a:rPr lang="en-GB" dirty="0"/>
              <a:t>		like dogs they snarl and growl.</a:t>
            </a:r>
            <a:endParaRPr lang="en-NZ" dirty="0"/>
          </a:p>
          <a:p>
            <a:r>
              <a:rPr lang="en-GB" dirty="0"/>
              <a:t>		They roam about the town for food</a:t>
            </a:r>
            <a:endParaRPr lang="en-NZ" dirty="0"/>
          </a:p>
          <a:p>
            <a:r>
              <a:rPr lang="en-GB" dirty="0"/>
              <a:t>		and, finding none, they howl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954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in the morning I will praise</a:t>
            </a:r>
            <a:endParaRPr lang="en-NZ" dirty="0"/>
          </a:p>
          <a:p>
            <a:r>
              <a:rPr lang="en-GB" dirty="0"/>
              <a:t>		your strength and loving care,</a:t>
            </a:r>
            <a:endParaRPr lang="en-NZ" dirty="0"/>
          </a:p>
          <a:p>
            <a:r>
              <a:rPr lang="en-GB" dirty="0"/>
              <a:t>		because you are my strong defence,</a:t>
            </a:r>
            <a:endParaRPr lang="en-NZ" dirty="0"/>
          </a:p>
          <a:p>
            <a:r>
              <a:rPr lang="en-GB" dirty="0"/>
              <a:t>		my refuge from despair.</a:t>
            </a:r>
            <a:endParaRPr lang="en-NZ" dirty="0"/>
          </a:p>
          <a:p>
            <a:r>
              <a:rPr lang="en-GB" dirty="0"/>
              <a:t>	O God, you are my only strength;</a:t>
            </a:r>
            <a:endParaRPr lang="en-NZ" dirty="0"/>
          </a:p>
          <a:p>
            <a:r>
              <a:rPr lang="en-GB" dirty="0"/>
              <a:t>		to you I will sing praise.</a:t>
            </a:r>
            <a:endParaRPr lang="en-NZ" dirty="0"/>
          </a:p>
          <a:p>
            <a:r>
              <a:rPr lang="en-GB" dirty="0"/>
              <a:t>		You are my fortress and my rock,</a:t>
            </a:r>
            <a:endParaRPr lang="en-NZ" dirty="0"/>
          </a:p>
          <a:p>
            <a:r>
              <a:rPr lang="en-GB" dirty="0"/>
              <a:t>		my loving God always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59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English melody; arr. Ralph Vaughan Williams, </a:t>
            </a:r>
            <a:r>
              <a:rPr lang="en-GB" sz="1000" dirty="0" smtClean="0"/>
              <a:t>1906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54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2014-02-17T07:58:58Z</dcterms:created>
  <dcterms:modified xsi:type="dcterms:W3CDTF">2014-02-17T08:01:21Z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