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3C4B81E-D886-4189-9C7A-E6B807B22AFF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290A13-C1B8-44F8-9EAF-1844E0DB0E6C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62392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4D4952E1-53FC-490C-B89E-5A63B35DEFA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3351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ACBD11A-5461-4404-BED2-EECBC6187C1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5477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D516E15-6328-4BCE-804A-9FC229C408D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0004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799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FC1F21B-97AF-49ED-AD2C-BCA44D9ED19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099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35301C4-D4C2-4D9A-B88F-23A9F938166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445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8383DD6-E481-4854-9621-80FAD70F0D8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0830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EABCA86-5D8E-4361-B96A-8F6B531797B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618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53CAF7A-AA83-41B8-9A0C-5597DDD3FBA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3736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69782BD-78A0-48D6-AA87-81C5EDE0EDA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3590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F0EE276-5DA2-4E3C-BD71-A05E8AED718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1275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 God, you have rejected us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and torn our dwelling place.</a:t>
            </a:r>
            <a:endParaRPr lang="en-NZ" dirty="0"/>
          </a:p>
          <a:p>
            <a:r>
              <a:rPr lang="en-GB" dirty="0"/>
              <a:t>		With quakes and judgments we are fed;</a:t>
            </a:r>
            <a:endParaRPr lang="en-NZ" dirty="0"/>
          </a:p>
          <a:p>
            <a:r>
              <a:rPr lang="en-GB" dirty="0"/>
              <a:t>		Lord, save us now in grace.</a:t>
            </a:r>
            <a:endParaRPr lang="en-NZ" dirty="0"/>
          </a:p>
          <a:p>
            <a:r>
              <a:rPr lang="en-GB" dirty="0"/>
              <a:t>	Lord, you have set your banners high</a:t>
            </a:r>
            <a:endParaRPr lang="en-NZ" dirty="0"/>
          </a:p>
          <a:p>
            <a:r>
              <a:rPr lang="en-GB" dirty="0"/>
              <a:t>		to help your own to stand.</a:t>
            </a:r>
            <a:endParaRPr lang="en-NZ" dirty="0"/>
          </a:p>
          <a:p>
            <a:r>
              <a:rPr lang="en-GB" dirty="0"/>
              <a:t>		That your beloved may be saved,</a:t>
            </a:r>
            <a:endParaRPr lang="en-NZ" dirty="0"/>
          </a:p>
          <a:p>
            <a:r>
              <a:rPr lang="en-GB" dirty="0"/>
              <a:t>		Lord, help us by your hand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60]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Our God speaks from his holy place:</a:t>
            </a:r>
            <a:endParaRPr lang="en-NZ" dirty="0"/>
          </a:p>
          <a:p>
            <a:r>
              <a:rPr lang="en-GB" dirty="0"/>
              <a:t>		“I will give victory.</a:t>
            </a:r>
            <a:endParaRPr lang="en-NZ" dirty="0"/>
          </a:p>
          <a:p>
            <a:r>
              <a:rPr lang="en-GB" dirty="0"/>
              <a:t>		For Judah as my sceptre rules;</a:t>
            </a:r>
            <a:endParaRPr lang="en-NZ" dirty="0"/>
          </a:p>
          <a:p>
            <a:r>
              <a:rPr lang="en-GB" dirty="0"/>
              <a:t>		all lands will bow to me.</a:t>
            </a:r>
            <a:endParaRPr lang="en-NZ" dirty="0"/>
          </a:p>
          <a:p>
            <a:r>
              <a:rPr lang="en-GB" dirty="0"/>
              <a:t>	On Edom I will cast my shoe,</a:t>
            </a:r>
            <a:endParaRPr lang="en-NZ" dirty="0"/>
          </a:p>
          <a:p>
            <a:r>
              <a:rPr lang="en-GB" dirty="0"/>
              <a:t>		make Gilead my own.</a:t>
            </a:r>
            <a:endParaRPr lang="en-NZ" dirty="0"/>
          </a:p>
          <a:p>
            <a:r>
              <a:rPr lang="en-GB" dirty="0"/>
              <a:t>		I use my helmet, Ephraim;</a:t>
            </a:r>
            <a:endParaRPr lang="en-NZ" dirty="0"/>
          </a:p>
          <a:p>
            <a:r>
              <a:rPr lang="en-GB" dirty="0"/>
              <a:t>		they all are mine alone</a:t>
            </a:r>
            <a:r>
              <a:rPr lang="en-GB" dirty="0" smtClean="0"/>
              <a:t>.”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Now, therefore, who will lead us on</a:t>
            </a:r>
            <a:endParaRPr lang="en-NZ" dirty="0"/>
          </a:p>
          <a:p>
            <a:r>
              <a:rPr lang="en-GB" dirty="0"/>
              <a:t>		in triumph on this day?</a:t>
            </a:r>
            <a:endParaRPr lang="en-NZ" dirty="0"/>
          </a:p>
          <a:p>
            <a:r>
              <a:rPr lang="en-GB" dirty="0"/>
              <a:t>		Lord, why have you rejected us</a:t>
            </a:r>
            <a:endParaRPr lang="en-NZ" dirty="0"/>
          </a:p>
          <a:p>
            <a:r>
              <a:rPr lang="en-GB" dirty="0"/>
              <a:t>		and turned your face away?</a:t>
            </a:r>
            <a:endParaRPr lang="en-NZ" dirty="0"/>
          </a:p>
          <a:p>
            <a:r>
              <a:rPr lang="en-GB" dirty="0"/>
              <a:t>	O Lord, we plead, grant us your help</a:t>
            </a:r>
            <a:endParaRPr lang="en-NZ" dirty="0"/>
          </a:p>
          <a:p>
            <a:r>
              <a:rPr lang="en-GB" dirty="0"/>
              <a:t>		against our enemy.</a:t>
            </a:r>
            <a:endParaRPr lang="en-NZ" dirty="0"/>
          </a:p>
          <a:p>
            <a:r>
              <a:rPr lang="en-GB" dirty="0"/>
              <a:t>		The Lord will tread down all our foes!</a:t>
            </a:r>
            <a:endParaRPr lang="en-NZ" dirty="0"/>
          </a:p>
          <a:p>
            <a:r>
              <a:rPr lang="en-GB" dirty="0"/>
              <a:t>		God will give victory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750004"/>
            <a:ext cx="9144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60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(#345317)</a:t>
            </a:r>
            <a:endParaRPr lang="en-NZ" sz="1000" i="1" dirty="0"/>
          </a:p>
          <a:p>
            <a:pPr algn="r"/>
            <a:r>
              <a:rPr lang="en-GB" sz="1000" dirty="0"/>
              <a:t>Text: Marie J. Post, 1985, © Faith Alive Christian Resources, 1987</a:t>
            </a:r>
            <a:endParaRPr lang="en-NZ" sz="1000" dirty="0"/>
          </a:p>
          <a:p>
            <a:pPr algn="r"/>
            <a:r>
              <a:rPr lang="en-GB" sz="1000" dirty="0"/>
              <a:t>Tune: Julius R. Tipton, 1975, © </a:t>
            </a:r>
            <a:r>
              <a:rPr lang="en-GB" sz="1000" dirty="0" err="1"/>
              <a:t>Broadman</a:t>
            </a:r>
            <a:r>
              <a:rPr lang="en-GB" sz="1000" dirty="0"/>
              <a:t> Press</a:t>
            </a:r>
            <a:br>
              <a:rPr lang="en-GB" sz="1000" dirty="0"/>
            </a:br>
            <a:r>
              <a:rPr lang="en-GB" sz="1000" dirty="0"/>
              <a:t>(admin. Crossroad Publishing in Australasia), 1974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60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2014-02-17T08:01:30Z</dcterms:created>
  <dcterms:modified xsi:type="dcterms:W3CDTF">2014-04-03T09:12:23Z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