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9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1" r:id="rId8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C137D74-3C3E-4B56-8E3B-5BE7D061C978}" type="datetimeFigureOut">
              <a:rPr lang="en-NZ"/>
              <a:pPr>
                <a:defRPr/>
              </a:pPr>
              <a:t>17/02/2014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45EB15-615D-47CA-A86C-A610DB0D36C9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2862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48B8D64D-AE98-4A12-B9FC-31EAE53D9CF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81729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55B9A87-DFED-45AF-917F-FE992D406CB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150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97266AB-8240-47BC-B875-C9C6D4B987A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0477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2302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5ED6423-7BAF-48EC-8A47-A4377D7EDA5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3352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C02EDDA-4F3D-4C2B-AEA9-59A2F4FDA62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48445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4EFAEA3-6104-4C70-AE03-935A1CAD4C4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59643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0214D6A-8D66-414D-91E1-C2F0E12D450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0789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F0F906F-B413-4920-A612-B1D58ABAF04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2863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0475ABD-F7D2-4925-A176-73FDDB6AB47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6400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EA0E1FD-DA95-408B-8CC0-47B6F346C4B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1996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O hear my urgent cry, my God,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and listen to my plea.</a:t>
            </a:r>
            <a:endParaRPr lang="en-NZ" dirty="0"/>
          </a:p>
          <a:p>
            <a:r>
              <a:rPr lang="en-GB" dirty="0"/>
              <a:t>	From earth’s remotest bounds I call</a:t>
            </a:r>
            <a:endParaRPr lang="en-NZ" dirty="0"/>
          </a:p>
          <a:p>
            <a:r>
              <a:rPr lang="en-GB" dirty="0"/>
              <a:t>		when my heart faints in me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61]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God, conduct me to the rock</a:t>
            </a:r>
            <a:endParaRPr lang="en-NZ" dirty="0"/>
          </a:p>
          <a:p>
            <a:r>
              <a:rPr lang="en-GB" dirty="0"/>
              <a:t>		that’s higher far than I.</a:t>
            </a:r>
            <a:endParaRPr lang="en-NZ" dirty="0"/>
          </a:p>
          <a:p>
            <a:r>
              <a:rPr lang="en-GB" dirty="0"/>
              <a:t>	For you’re my refuge from the foe,</a:t>
            </a:r>
            <a:endParaRPr lang="en-NZ" dirty="0"/>
          </a:p>
          <a:p>
            <a:r>
              <a:rPr lang="en-GB" dirty="0"/>
              <a:t>		my </a:t>
            </a:r>
            <a:r>
              <a:rPr lang="en-GB" dirty="0" err="1"/>
              <a:t>tow’r</a:t>
            </a:r>
            <a:r>
              <a:rPr lang="en-GB" dirty="0"/>
              <a:t> of strength on high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let me dwell within your tent,</a:t>
            </a:r>
            <a:endParaRPr lang="en-NZ" dirty="0"/>
          </a:p>
          <a:p>
            <a:r>
              <a:rPr lang="en-GB" dirty="0"/>
              <a:t>		forever there to live!</a:t>
            </a:r>
            <a:endParaRPr lang="en-NZ" dirty="0"/>
          </a:p>
          <a:p>
            <a:r>
              <a:rPr lang="en-GB" dirty="0"/>
              <a:t>	O for the shelter of your wings,</a:t>
            </a:r>
            <a:endParaRPr lang="en-NZ" dirty="0"/>
          </a:p>
          <a:p>
            <a:r>
              <a:rPr lang="en-GB" dirty="0"/>
              <a:t>		the refuge which they give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359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For you have heard my vows, O God,</a:t>
            </a:r>
            <a:endParaRPr lang="en-NZ" dirty="0"/>
          </a:p>
          <a:p>
            <a:r>
              <a:rPr lang="en-GB" dirty="0"/>
              <a:t>		and you have given me</a:t>
            </a:r>
            <a:endParaRPr lang="en-NZ" dirty="0"/>
          </a:p>
          <a:p>
            <a:r>
              <a:rPr lang="en-GB" dirty="0"/>
              <a:t>	the heritage of those who fear</a:t>
            </a:r>
            <a:endParaRPr lang="en-NZ" dirty="0"/>
          </a:p>
          <a:p>
            <a:r>
              <a:rPr lang="en-GB" dirty="0"/>
              <a:t>		your name continually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5461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Prolong the days the king will live;</a:t>
            </a:r>
            <a:endParaRPr lang="en-NZ" dirty="0"/>
          </a:p>
          <a:p>
            <a:r>
              <a:rPr lang="en-GB" dirty="0"/>
              <a:t>		his </a:t>
            </a:r>
            <a:r>
              <a:rPr lang="en-GB" dirty="0" err="1"/>
              <a:t>sov’reign</a:t>
            </a:r>
            <a:r>
              <a:rPr lang="en-GB" dirty="0"/>
              <a:t> rule extend</a:t>
            </a:r>
            <a:endParaRPr lang="en-NZ" dirty="0"/>
          </a:p>
          <a:p>
            <a:r>
              <a:rPr lang="en-GB" dirty="0"/>
              <a:t>	for many generations more,</a:t>
            </a:r>
            <a:endParaRPr lang="en-NZ" dirty="0"/>
          </a:p>
          <a:p>
            <a:r>
              <a:rPr lang="en-GB" dirty="0"/>
              <a:t>		established without end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64020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May he forever sit as king</a:t>
            </a:r>
            <a:endParaRPr lang="en-NZ" dirty="0"/>
          </a:p>
          <a:p>
            <a:r>
              <a:rPr lang="en-GB" dirty="0"/>
              <a:t>		enthroned before God’s face;</a:t>
            </a:r>
            <a:endParaRPr lang="en-NZ" dirty="0"/>
          </a:p>
          <a:p>
            <a:r>
              <a:rPr lang="en-GB" dirty="0"/>
              <a:t>	appoint your love and faithfulness</a:t>
            </a:r>
            <a:endParaRPr lang="en-NZ" dirty="0"/>
          </a:p>
          <a:p>
            <a:r>
              <a:rPr lang="en-GB" dirty="0"/>
              <a:t>		as his protecting grace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99026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7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Then will I ever bless your name</a:t>
            </a:r>
            <a:endParaRPr lang="en-NZ" dirty="0"/>
          </a:p>
          <a:p>
            <a:r>
              <a:rPr lang="en-GB" dirty="0"/>
              <a:t>		with songs of joy and praise,</a:t>
            </a:r>
            <a:endParaRPr lang="en-NZ" dirty="0"/>
          </a:p>
          <a:p>
            <a:r>
              <a:rPr lang="en-GB" dirty="0"/>
              <a:t>	and will fulfil my holy vows</a:t>
            </a:r>
            <a:endParaRPr lang="en-NZ" dirty="0"/>
          </a:p>
          <a:p>
            <a:r>
              <a:rPr lang="en-GB" dirty="0"/>
              <a:t>		with care throughout my days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61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</a:t>
            </a:r>
            <a:endParaRPr lang="en-NZ" sz="1000" dirty="0"/>
          </a:p>
          <a:p>
            <a:pPr algn="r"/>
            <a:r>
              <a:rPr lang="en-GB" sz="1000" dirty="0"/>
              <a:t>Tune: Arthur </a:t>
            </a:r>
            <a:r>
              <a:rPr lang="en-GB" sz="1000" dirty="0" err="1"/>
              <a:t>Cottman</a:t>
            </a:r>
            <a:r>
              <a:rPr lang="en-GB" sz="1000" dirty="0"/>
              <a:t>, </a:t>
            </a:r>
            <a:r>
              <a:rPr lang="en-GB" sz="1000" dirty="0" smtClean="0"/>
              <a:t>1872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48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2014-02-17T08:03:16Z</dcterms:created>
  <dcterms:modified xsi:type="dcterms:W3CDTF">2014-02-17T08:05:08Z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