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60E76F-B11F-434C-9925-B54A72FF0BB1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B076E6-1C2B-4594-AEF4-FED275E7BC9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9018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7860896-2510-45FD-AB70-11ACAA4326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527DE0-C7C8-4E02-BF4A-2A385DC541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52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1C578E-8691-4632-B0CC-3FD2EFF821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855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10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CCBE19-EEE7-4D52-BF3D-EED2C358CB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29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5FFD72-9551-437F-B748-2FF93C45FE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154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1AA17F-930D-42CE-A643-2E6AD7B70C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98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E55722-8787-4FA3-91F5-C7CC10EAEC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76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D0AACD-A64C-45AA-8411-8971CF3403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11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84F9FF-48E6-4D6B-A05B-E8E1B2B5A2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68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231DBD-B9A8-4B00-8665-0F113EF777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385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soul finds rest in God alone;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from him comes my salvation sure.</a:t>
            </a:r>
            <a:endParaRPr lang="en-NZ" dirty="0"/>
          </a:p>
          <a:p>
            <a:r>
              <a:rPr lang="en-GB" dirty="0"/>
              <a:t>	My safety, fortress, </a:t>
            </a:r>
            <a:r>
              <a:rPr lang="en-GB" dirty="0" err="1"/>
              <a:t>shelt’ring</a:t>
            </a:r>
            <a:r>
              <a:rPr lang="en-GB" dirty="0"/>
              <a:t> rock –</a:t>
            </a:r>
            <a:endParaRPr lang="en-NZ" dirty="0"/>
          </a:p>
          <a:p>
            <a:r>
              <a:rPr lang="en-GB" dirty="0"/>
              <a:t>		in him alone I am secure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long will you assault a man?</a:t>
            </a:r>
            <a:endParaRPr lang="en-NZ" dirty="0"/>
          </a:p>
          <a:p>
            <a:r>
              <a:rPr lang="en-GB" dirty="0"/>
              <a:t>		Do you all seek to lay him low –</a:t>
            </a:r>
            <a:endParaRPr lang="en-NZ" dirty="0"/>
          </a:p>
          <a:p>
            <a:r>
              <a:rPr lang="en-GB" dirty="0"/>
              <a:t>	this leaning wall, this </a:t>
            </a:r>
            <a:r>
              <a:rPr lang="en-GB" dirty="0" err="1"/>
              <a:t>tott’ring</a:t>
            </a:r>
            <a:r>
              <a:rPr lang="en-GB" dirty="0"/>
              <a:t> fence –</a:t>
            </a:r>
            <a:endParaRPr lang="en-NZ" dirty="0"/>
          </a:p>
          <a:p>
            <a:r>
              <a:rPr lang="en-GB" dirty="0"/>
              <a:t>		and bring about his overthrow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plan his fall from his high place;</a:t>
            </a:r>
            <a:endParaRPr lang="en-NZ" dirty="0"/>
          </a:p>
          <a:p>
            <a:r>
              <a:rPr lang="en-GB" dirty="0"/>
              <a:t>		they take delight in spreading lies.</a:t>
            </a:r>
            <a:endParaRPr lang="en-NZ" dirty="0"/>
          </a:p>
          <a:p>
            <a:r>
              <a:rPr lang="en-GB" dirty="0"/>
              <a:t>	With false and </a:t>
            </a:r>
            <a:r>
              <a:rPr lang="en-GB" dirty="0" err="1"/>
              <a:t>flatt’ring</a:t>
            </a:r>
            <a:r>
              <a:rPr lang="en-GB" dirty="0"/>
              <a:t> mouths they bless,</a:t>
            </a:r>
            <a:endParaRPr lang="en-NZ" dirty="0"/>
          </a:p>
          <a:p>
            <a:r>
              <a:rPr lang="en-GB" dirty="0"/>
              <a:t>		but in their hearts curse and despise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84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Find rest, my soul, in God alone;</a:t>
            </a:r>
            <a:endParaRPr lang="en-NZ" dirty="0"/>
          </a:p>
          <a:p>
            <a:r>
              <a:rPr lang="en-GB" dirty="0"/>
              <a:t>		in him my hope is ever sure.</a:t>
            </a:r>
            <a:endParaRPr lang="en-NZ" dirty="0"/>
          </a:p>
          <a:p>
            <a:r>
              <a:rPr lang="en-GB" dirty="0"/>
              <a:t>	My safety, fortress, </a:t>
            </a:r>
            <a:r>
              <a:rPr lang="en-GB" dirty="0" err="1"/>
              <a:t>shelt’ring</a:t>
            </a:r>
            <a:r>
              <a:rPr lang="en-GB" dirty="0"/>
              <a:t> rock –</a:t>
            </a:r>
            <a:endParaRPr lang="en-NZ" dirty="0"/>
          </a:p>
          <a:p>
            <a:r>
              <a:rPr lang="en-GB" dirty="0"/>
              <a:t>		in him alone I am secure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57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honour and salvation rest</a:t>
            </a:r>
            <a:endParaRPr lang="en-NZ" dirty="0"/>
          </a:p>
          <a:p>
            <a:r>
              <a:rPr lang="en-GB" dirty="0"/>
              <a:t>		on God, my rock and mighty fort.</a:t>
            </a:r>
            <a:endParaRPr lang="en-NZ" dirty="0"/>
          </a:p>
          <a:p>
            <a:r>
              <a:rPr lang="en-GB" dirty="0"/>
              <a:t>	O people, trust in him always;</a:t>
            </a:r>
            <a:endParaRPr lang="en-NZ" dirty="0"/>
          </a:p>
          <a:p>
            <a:r>
              <a:rPr lang="en-GB" dirty="0"/>
              <a:t>		to him alone pour out your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22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lowborn man is but a breath;</a:t>
            </a:r>
            <a:endParaRPr lang="en-NZ" dirty="0"/>
          </a:p>
          <a:p>
            <a:r>
              <a:rPr lang="en-GB" dirty="0"/>
              <a:t>		the highborn man is but a lie.</a:t>
            </a:r>
            <a:endParaRPr lang="en-NZ" dirty="0"/>
          </a:p>
          <a:p>
            <a:r>
              <a:rPr lang="en-GB" dirty="0"/>
              <a:t>	Weighed in a balance, side by side,</a:t>
            </a:r>
            <a:endParaRPr lang="en-NZ" dirty="0"/>
          </a:p>
          <a:p>
            <a:r>
              <a:rPr lang="en-GB" dirty="0"/>
              <a:t>		they come to nothing but a sigh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770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 not seek after wealth by force,</a:t>
            </a:r>
            <a:endParaRPr lang="en-NZ" dirty="0"/>
          </a:p>
          <a:p>
            <a:r>
              <a:rPr lang="en-GB" dirty="0"/>
              <a:t>		or triumph in ill-gotten gain;</a:t>
            </a:r>
            <a:endParaRPr lang="en-NZ" dirty="0"/>
          </a:p>
          <a:p>
            <a:r>
              <a:rPr lang="en-GB" dirty="0"/>
              <a:t>	and even though your goods increase,</a:t>
            </a:r>
            <a:endParaRPr lang="en-NZ" dirty="0"/>
          </a:p>
          <a:p>
            <a:r>
              <a:rPr lang="en-GB" dirty="0"/>
              <a:t>		set not your heart on what is vain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82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God has spoken; I have heard</a:t>
            </a:r>
            <a:endParaRPr lang="en-NZ" dirty="0"/>
          </a:p>
          <a:p>
            <a:r>
              <a:rPr lang="en-GB" dirty="0"/>
              <a:t>		that you are strong and loving, Lord.</a:t>
            </a:r>
            <a:endParaRPr lang="en-NZ" dirty="0"/>
          </a:p>
          <a:p>
            <a:r>
              <a:rPr lang="en-GB" dirty="0"/>
              <a:t>	Each one according to his deeds</a:t>
            </a:r>
            <a:endParaRPr lang="en-NZ" dirty="0"/>
          </a:p>
          <a:p>
            <a:r>
              <a:rPr lang="en-GB" dirty="0"/>
              <a:t>		you will assuredly reward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</a:t>
            </a:r>
            <a:r>
              <a:rPr lang="en-GB" sz="1000" dirty="0" smtClean="0"/>
              <a:t>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2014-02-17T08:05:16Z</dcterms:created>
  <dcterms:modified xsi:type="dcterms:W3CDTF">2014-02-17T08:07:15Z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