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4107AFC-3BFA-452E-99E5-44E6F20DA33A}" type="datetimeFigureOut">
              <a:rPr lang="en-NZ"/>
              <a:pPr>
                <a:defRPr/>
              </a:pPr>
              <a:t>17/02/2014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7B751E-4F27-47FD-805E-248C42F3170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2103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38C1F61-5578-48C5-ABED-6ABA72FB743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6315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2BD4D0-7A4E-42D8-BCED-80E65ECD5F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4407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0962CB-02F2-4B19-95C5-8EE6A469C0F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0232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3113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E86B9E-C88D-42F1-9AAC-6348180C98B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9034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10E854D-E8EB-4491-8E43-C87A73470D6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007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D87E120-F3D3-4801-99B6-A4D3B6A7039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512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4C2881-8F30-47F2-A42E-AD889593E00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243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CC40242-C140-4060-A091-E26494D1990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4355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FC49ED1-826A-48D6-9563-F3C4C3C6A02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82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74EDBC-8C07-49AA-A1BC-C7EECD7C3AC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3161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God, you are my God alone;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 seek your face with eagerness.</a:t>
            </a:r>
            <a:endParaRPr lang="en-NZ" dirty="0"/>
          </a:p>
          <a:p>
            <a:r>
              <a:rPr lang="en-GB" dirty="0"/>
              <a:t>	My soul and body thirst for you</a:t>
            </a:r>
            <a:endParaRPr lang="en-NZ" dirty="0"/>
          </a:p>
          <a:p>
            <a:r>
              <a:rPr lang="en-GB" dirty="0"/>
              <a:t>		in this dry, weary wilderness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63]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I’ve seen you in your holy place;</a:t>
            </a:r>
            <a:endParaRPr lang="en-NZ" dirty="0"/>
          </a:p>
          <a:p>
            <a:r>
              <a:rPr lang="en-GB" dirty="0"/>
              <a:t>		your </a:t>
            </a:r>
            <a:r>
              <a:rPr lang="en-GB" dirty="0" err="1"/>
              <a:t>pow’r</a:t>
            </a:r>
            <a:r>
              <a:rPr lang="en-GB" dirty="0"/>
              <a:t> and glory held my gaze.</a:t>
            </a:r>
            <a:endParaRPr lang="en-NZ" dirty="0"/>
          </a:p>
          <a:p>
            <a:r>
              <a:rPr lang="en-GB" dirty="0"/>
              <a:t>	Far better is your love than life,</a:t>
            </a:r>
            <a:endParaRPr lang="en-NZ" dirty="0"/>
          </a:p>
          <a:p>
            <a:r>
              <a:rPr lang="en-GB" dirty="0"/>
              <a:t>		and so my lips will sing your praise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I’ll bless you, Lord, throughout my life</a:t>
            </a:r>
            <a:endParaRPr lang="en-NZ" dirty="0"/>
          </a:p>
          <a:p>
            <a:r>
              <a:rPr lang="en-GB" dirty="0"/>
              <a:t>		and raise my hands to you in prayer.</a:t>
            </a:r>
            <a:endParaRPr lang="en-NZ" dirty="0"/>
          </a:p>
          <a:p>
            <a:r>
              <a:rPr lang="en-GB" dirty="0"/>
              <a:t>	My joyful lips will sing your praise;</a:t>
            </a:r>
            <a:endParaRPr lang="en-NZ" dirty="0"/>
          </a:p>
          <a:p>
            <a:r>
              <a:rPr lang="en-GB" dirty="0"/>
              <a:t>		my soul is fed with richest fare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3875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Upon my bed I lie awake</a:t>
            </a:r>
            <a:endParaRPr lang="en-NZ" dirty="0"/>
          </a:p>
          <a:p>
            <a:r>
              <a:rPr lang="en-GB" dirty="0"/>
              <a:t>		and in my thoughts remember you;</a:t>
            </a:r>
            <a:endParaRPr lang="en-NZ" dirty="0"/>
          </a:p>
          <a:p>
            <a:r>
              <a:rPr lang="en-GB" dirty="0"/>
              <a:t>	I meditate throughout the night</a:t>
            </a:r>
            <a:endParaRPr lang="en-NZ" dirty="0"/>
          </a:p>
          <a:p>
            <a:r>
              <a:rPr lang="en-GB" dirty="0"/>
              <a:t>		and keep your constant love in view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9460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Because you are my help alone,</a:t>
            </a:r>
            <a:endParaRPr lang="en-NZ" dirty="0"/>
          </a:p>
          <a:p>
            <a:r>
              <a:rPr lang="en-GB" dirty="0"/>
              <a:t>		in shadow of your wings I’ll sing.</a:t>
            </a:r>
            <a:endParaRPr lang="en-NZ" dirty="0"/>
          </a:p>
          <a:p>
            <a:r>
              <a:rPr lang="en-GB" dirty="0"/>
              <a:t>	You hold me up with your right hand;</a:t>
            </a:r>
            <a:endParaRPr lang="en-NZ" dirty="0"/>
          </a:p>
          <a:p>
            <a:r>
              <a:rPr lang="en-GB" dirty="0"/>
              <a:t>		to you, O God, my soul will cling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124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All those who seek my life will die;</a:t>
            </a:r>
            <a:endParaRPr lang="en-NZ" dirty="0"/>
          </a:p>
          <a:p>
            <a:r>
              <a:rPr lang="en-GB" dirty="0"/>
              <a:t>		down to the depths they will descend.</a:t>
            </a:r>
            <a:endParaRPr lang="en-NZ" dirty="0"/>
          </a:p>
          <a:p>
            <a:r>
              <a:rPr lang="en-GB" dirty="0"/>
              <a:t>	They will become the jackal’s food;</a:t>
            </a:r>
            <a:endParaRPr lang="en-NZ" dirty="0"/>
          </a:p>
          <a:p>
            <a:r>
              <a:rPr lang="en-GB" dirty="0"/>
              <a:t>		the deadly sword will bring their end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650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king will then rejoice in God,</a:t>
            </a:r>
            <a:endParaRPr lang="en-NZ" dirty="0"/>
          </a:p>
          <a:p>
            <a:r>
              <a:rPr lang="en-GB" dirty="0"/>
              <a:t>		with all who swear by God’s great name.</a:t>
            </a:r>
            <a:endParaRPr lang="en-NZ" dirty="0"/>
          </a:p>
          <a:p>
            <a:r>
              <a:rPr lang="en-GB" dirty="0"/>
              <a:t>	The mouths of liars will be closed,</a:t>
            </a:r>
            <a:endParaRPr lang="en-NZ" dirty="0"/>
          </a:p>
          <a:p>
            <a:r>
              <a:rPr lang="en-GB" dirty="0"/>
              <a:t>		and they will all be put to shame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63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 smtClean="0"/>
              <a:t>Text</a:t>
            </a:r>
            <a:r>
              <a:rPr lang="en-GB" sz="1000" dirty="0"/>
              <a:t>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Carolyn </a:t>
            </a:r>
            <a:r>
              <a:rPr lang="en-GB" sz="1000" dirty="0" err="1"/>
              <a:t>Beezhold</a:t>
            </a:r>
            <a:r>
              <a:rPr lang="en-GB" sz="1000" dirty="0"/>
              <a:t> Johnson, 1954, </a:t>
            </a:r>
            <a:r>
              <a:rPr lang="en-GB" sz="1000" i="1" dirty="0"/>
              <a:t>Psalter Hymnal</a:t>
            </a:r>
            <a:r>
              <a:rPr lang="en-GB" sz="1000" dirty="0"/>
              <a:t>, </a:t>
            </a:r>
            <a:r>
              <a:rPr lang="en-GB" sz="1000" dirty="0" smtClean="0"/>
              <a:t>1957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54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2014-02-17T08:07:23Z</dcterms:created>
  <dcterms:modified xsi:type="dcterms:W3CDTF">2014-02-17T08:09:22Z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