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4347AB-7881-40B0-9A16-AE3C1A572362}" type="datetimeFigureOut">
              <a:rPr lang="en-NZ"/>
              <a:pPr>
                <a:defRPr/>
              </a:pPr>
              <a:t>17/02/2014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FCDDD2-58EF-4392-96C2-9A6B370CEDB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4345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7DD72CD-7893-43B0-86B2-1B366D86287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31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945776-CDF8-452E-8F21-A87B94E3E1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2624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1DA0F7-5AE4-4241-B7D5-F9A45D430A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788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7349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427D850-9825-4D82-93AA-4D6F10967F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4712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64A34C-DB20-4EF8-9287-C7A34B6221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5766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91FB2C-CB43-420D-99F1-34FFCF96B6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734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063724-88E8-4539-8032-ED7C05EE03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2889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3A59132-BB09-4E62-9744-F1CCD744F09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0982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267F7D-6D82-414F-9C55-EF12741187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961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61D63A-CDB6-41FE-B990-076F524109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594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Lord, my God, most earnestly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my heart would seek thy face,</a:t>
            </a:r>
            <a:endParaRPr lang="en-NZ" dirty="0"/>
          </a:p>
          <a:p>
            <a:r>
              <a:rPr lang="en-GB" dirty="0"/>
              <a:t>		within thy holy house once more</a:t>
            </a:r>
            <a:endParaRPr lang="en-NZ" dirty="0"/>
          </a:p>
          <a:p>
            <a:r>
              <a:rPr lang="en-GB" dirty="0"/>
              <a:t>		to see thy glorious grace.</a:t>
            </a:r>
            <a:endParaRPr lang="en-NZ" dirty="0"/>
          </a:p>
          <a:p>
            <a:r>
              <a:rPr lang="en-GB" dirty="0"/>
              <a:t>	Apart from thee I long and thirst,</a:t>
            </a:r>
            <a:endParaRPr lang="en-NZ" dirty="0"/>
          </a:p>
          <a:p>
            <a:r>
              <a:rPr lang="en-GB" dirty="0"/>
              <a:t>		and naught can satisfy;</a:t>
            </a:r>
            <a:endParaRPr lang="en-NZ" dirty="0"/>
          </a:p>
          <a:p>
            <a:r>
              <a:rPr lang="en-GB" dirty="0"/>
              <a:t>		I wander in a desert land</a:t>
            </a:r>
            <a:endParaRPr lang="en-NZ" dirty="0"/>
          </a:p>
          <a:p>
            <a:r>
              <a:rPr lang="en-GB" dirty="0"/>
              <a:t>		where all the streams are dry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63b]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dirty="0" err="1"/>
              <a:t>lovingkindness</a:t>
            </a:r>
            <a:r>
              <a:rPr lang="en-GB" dirty="0"/>
              <a:t> of my God</a:t>
            </a:r>
            <a:endParaRPr lang="en-NZ" dirty="0"/>
          </a:p>
          <a:p>
            <a:r>
              <a:rPr lang="en-GB" dirty="0"/>
              <a:t>		is more than life to me,</a:t>
            </a:r>
            <a:endParaRPr lang="en-NZ" dirty="0"/>
          </a:p>
          <a:p>
            <a:r>
              <a:rPr lang="en-GB" dirty="0"/>
              <a:t>		so I will bless thee while I live</a:t>
            </a:r>
            <a:endParaRPr lang="en-NZ" dirty="0"/>
          </a:p>
          <a:p>
            <a:r>
              <a:rPr lang="en-GB" dirty="0"/>
              <a:t>		and lift my prayer to thee.</a:t>
            </a:r>
            <a:endParaRPr lang="en-NZ" dirty="0"/>
          </a:p>
          <a:p>
            <a:r>
              <a:rPr lang="en-GB" dirty="0"/>
              <a:t>	In thee my soul is satisfied,</a:t>
            </a:r>
            <a:endParaRPr lang="en-NZ" dirty="0"/>
          </a:p>
          <a:p>
            <a:r>
              <a:rPr lang="en-GB" dirty="0"/>
              <a:t>		my darkness turns to light,</a:t>
            </a:r>
            <a:endParaRPr lang="en-NZ" dirty="0"/>
          </a:p>
          <a:p>
            <a:r>
              <a:rPr lang="en-GB" dirty="0"/>
              <a:t>		and joyful meditations fill</a:t>
            </a:r>
            <a:endParaRPr lang="en-NZ" dirty="0"/>
          </a:p>
          <a:p>
            <a:r>
              <a:rPr lang="en-GB" dirty="0"/>
              <a:t>		the watches of the night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Saviour, ’</a:t>
            </a:r>
            <a:r>
              <a:rPr lang="en-GB" dirty="0" err="1"/>
              <a:t>neath</a:t>
            </a:r>
            <a:r>
              <a:rPr lang="en-GB" dirty="0"/>
              <a:t> thy </a:t>
            </a:r>
            <a:r>
              <a:rPr lang="en-GB" dirty="0" err="1"/>
              <a:t>shelt’ring</a:t>
            </a:r>
            <a:r>
              <a:rPr lang="en-GB" dirty="0"/>
              <a:t> wings</a:t>
            </a:r>
            <a:endParaRPr lang="en-NZ" dirty="0"/>
          </a:p>
          <a:p>
            <a:r>
              <a:rPr lang="en-GB" dirty="0"/>
              <a:t>		my soul delights to dwell;</a:t>
            </a:r>
            <a:endParaRPr lang="en-NZ" dirty="0"/>
          </a:p>
          <a:p>
            <a:r>
              <a:rPr lang="en-GB" dirty="0"/>
              <a:t>		still closer to thy side I press,</a:t>
            </a:r>
            <a:endParaRPr lang="en-NZ" dirty="0"/>
          </a:p>
          <a:p>
            <a:r>
              <a:rPr lang="en-GB" dirty="0"/>
              <a:t>		for near thee all is well.</a:t>
            </a:r>
            <a:endParaRPr lang="en-NZ" dirty="0"/>
          </a:p>
          <a:p>
            <a:r>
              <a:rPr lang="en-GB" dirty="0"/>
              <a:t>	My soul shall conquer </a:t>
            </a:r>
            <a:r>
              <a:rPr lang="en-GB" dirty="0" err="1"/>
              <a:t>ev’ry</a:t>
            </a:r>
            <a:r>
              <a:rPr lang="en-GB" dirty="0"/>
              <a:t> foe,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upholden</a:t>
            </a:r>
            <a:r>
              <a:rPr lang="en-GB" dirty="0"/>
              <a:t> by thy hand;</a:t>
            </a:r>
            <a:endParaRPr lang="en-NZ" dirty="0"/>
          </a:p>
          <a:p>
            <a:r>
              <a:rPr lang="en-GB" dirty="0"/>
              <a:t>		thy people shall rejoice in God,</a:t>
            </a:r>
            <a:endParaRPr lang="en-NZ" dirty="0"/>
          </a:p>
          <a:p>
            <a:r>
              <a:rPr lang="en-GB" dirty="0"/>
              <a:t>		thy saints in glory stand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63b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George C. Stebbins, 1878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32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2014-02-17T08:09:29Z</dcterms:created>
  <dcterms:modified xsi:type="dcterms:W3CDTF">2014-02-17T08:10:51Z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