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47" d="100"/>
          <a:sy n="47" d="100"/>
        </p:scale>
        <p:origin x="119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866DF77-1A0E-4615-B4BE-647E71E1921B}" type="datetimeFigureOut">
              <a:rPr lang="en-NZ"/>
              <a:pPr>
                <a:defRPr/>
              </a:pPr>
              <a:t>19/02/2014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70FF2A-B1E0-4F0A-A3BA-14A2D3F4FE2D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81706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2B30BD0D-7073-44C7-B9B4-A0D44F6272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3009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43A00E-3A43-4063-BBF1-7F1FC6D911E7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9065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79CAFA1-D02A-4833-ACFC-6F6B97CE404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3345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8230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5F1DE79-3372-432F-83CA-AC77F2B4972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394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9FBB21B-08A8-436E-80F3-B6CB9B4FB3B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9282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1FE4E23-4831-44DB-9A73-C24D0852DAE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0260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008D748-5256-4BEB-8897-948FDF56BD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7282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075AF6-B4D5-49B2-80B4-5A2CAB9B344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792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513329E-6E04-47C9-BFEB-FADDA583290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4990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D63C37-08D4-4262-937C-1FF9735F11C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3435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Hear my voice, O God, </a:t>
            </a:r>
            <a:r>
              <a:rPr lang="en-GB" dirty="0"/>
              <a:t>in my complaint;</a:t>
            </a:r>
            <a:endParaRPr lang="en-NZ" dirty="0"/>
          </a:p>
          <a:p>
            <a:r>
              <a:rPr lang="en-GB" dirty="0"/>
              <a:t>		guard my life from terror of the foe.</a:t>
            </a:r>
            <a:endParaRPr lang="en-NZ" dirty="0"/>
          </a:p>
          <a:p>
            <a:r>
              <a:rPr lang="en-GB" dirty="0"/>
              <a:t>	Hide me from the plots of those who hate,</a:t>
            </a:r>
            <a:endParaRPr lang="en-NZ" dirty="0"/>
          </a:p>
          <a:p>
            <a:r>
              <a:rPr lang="en-GB" dirty="0"/>
              <a:t>		from the noisy mob of evil ones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64]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Sharp as swords the wicked whet their </a:t>
            </a:r>
            <a:r>
              <a:rPr lang="en-GB" dirty="0" smtClean="0"/>
              <a:t>	tongues</a:t>
            </a:r>
            <a:endParaRPr lang="en-NZ" dirty="0"/>
          </a:p>
          <a:p>
            <a:r>
              <a:rPr lang="en-GB" dirty="0"/>
              <a:t>		and like arrows aim their deadly words,</a:t>
            </a:r>
            <a:endParaRPr lang="en-NZ" dirty="0"/>
          </a:p>
          <a:p>
            <a:r>
              <a:rPr lang="en-GB" dirty="0"/>
              <a:t>	shoot from ambush at the innocent</a:t>
            </a:r>
            <a:endParaRPr lang="en-NZ" dirty="0"/>
          </a:p>
          <a:p>
            <a:r>
              <a:rPr lang="en-GB" dirty="0"/>
              <a:t>		without warning and without a fear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agree to form an evil plot;</a:t>
            </a:r>
            <a:endParaRPr lang="en-NZ" dirty="0"/>
          </a:p>
          <a:p>
            <a:r>
              <a:rPr lang="en-GB" dirty="0"/>
              <a:t>		secretly they talk of laying snares,</a:t>
            </a:r>
            <a:endParaRPr lang="en-NZ" dirty="0"/>
          </a:p>
          <a:p>
            <a:r>
              <a:rPr lang="en-GB" dirty="0"/>
              <a:t>	saying, “Who will learn of our designs?”</a:t>
            </a:r>
            <a:endParaRPr lang="en-NZ" dirty="0"/>
          </a:p>
          <a:p>
            <a:r>
              <a:rPr lang="en-GB" dirty="0"/>
              <a:t>		They plan carefully their wicked schemes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6953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4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are ready with a cunning plot,</a:t>
            </a:r>
            <a:endParaRPr lang="en-NZ" dirty="0"/>
          </a:p>
          <a:p>
            <a:r>
              <a:rPr lang="en-GB" dirty="0"/>
              <a:t>		for the human heart is full of guile.</a:t>
            </a:r>
            <a:endParaRPr lang="en-NZ" dirty="0"/>
          </a:p>
          <a:p>
            <a:r>
              <a:rPr lang="en-GB" dirty="0"/>
              <a:t>	God will shoot an arrow straight at them;</a:t>
            </a:r>
            <a:endParaRPr lang="en-NZ" dirty="0"/>
          </a:p>
          <a:p>
            <a:r>
              <a:rPr lang="en-GB" dirty="0"/>
              <a:t>		without warning they will be struck down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969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will all be made to trip themselves</a:t>
            </a:r>
            <a:endParaRPr lang="en-NZ" dirty="0"/>
          </a:p>
          <a:p>
            <a:r>
              <a:rPr lang="en-GB" dirty="0"/>
              <a:t>		and undo themselves by their own tongues.</a:t>
            </a:r>
            <a:endParaRPr lang="en-NZ" dirty="0"/>
          </a:p>
          <a:p>
            <a:r>
              <a:rPr lang="en-GB" dirty="0"/>
              <a:t>	All who see them shake their heads in scorn;</a:t>
            </a:r>
            <a:endParaRPr lang="en-NZ" dirty="0"/>
          </a:p>
          <a:p>
            <a:r>
              <a:rPr lang="en-GB" dirty="0"/>
              <a:t>		then shall all the people fear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77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They will ponder God’s almighty deeds</a:t>
            </a:r>
            <a:endParaRPr lang="en-NZ" dirty="0"/>
          </a:p>
          <a:p>
            <a:r>
              <a:rPr lang="en-GB" dirty="0"/>
              <a:t>		and proclaim the marvel of his works.</a:t>
            </a:r>
            <a:endParaRPr lang="en-NZ" dirty="0"/>
          </a:p>
          <a:p>
            <a:r>
              <a:rPr lang="en-GB" dirty="0"/>
              <a:t>	Let the righteous all rejoice in </a:t>
            </a:r>
            <a:r>
              <a:rPr lang="en-GB" cap="all" dirty="0"/>
              <a:t>G</a:t>
            </a:r>
            <a:r>
              <a:rPr lang="en-GB" sz="2400" cap="all" dirty="0"/>
              <a:t>od</a:t>
            </a:r>
            <a:r>
              <a:rPr lang="en-GB" dirty="0"/>
              <a:t>;</a:t>
            </a:r>
            <a:endParaRPr lang="en-NZ" dirty="0"/>
          </a:p>
          <a:p>
            <a:r>
              <a:rPr lang="en-GB" dirty="0"/>
              <a:t>		praise the </a:t>
            </a:r>
            <a:r>
              <a:rPr lang="en-GB" cap="all" dirty="0"/>
              <a:t>L</a:t>
            </a:r>
            <a:r>
              <a:rPr lang="en-GB" sz="2400" cap="all" dirty="0"/>
              <a:t>ord</a:t>
            </a:r>
            <a:r>
              <a:rPr lang="en-GB" cap="all" dirty="0"/>
              <a:t> </a:t>
            </a:r>
            <a:r>
              <a:rPr lang="en-GB" dirty="0"/>
              <a:t>for his protecting care!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64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The Book of Psalms for Singing</a:t>
            </a:r>
            <a:r>
              <a:rPr lang="en-GB" sz="1000" dirty="0"/>
              <a:t>, 1973, alt., © Faith Alive Christian Resources, 1987</a:t>
            </a:r>
            <a:endParaRPr lang="en-NZ" sz="1000" dirty="0"/>
          </a:p>
          <a:p>
            <a:pPr algn="r"/>
            <a:r>
              <a:rPr lang="en-GB" sz="1000" dirty="0"/>
              <a:t>Tune: </a:t>
            </a:r>
            <a:r>
              <a:rPr lang="en-GB" sz="1000" i="1" dirty="0"/>
              <a:t>Hesperian Harp</a:t>
            </a:r>
            <a:r>
              <a:rPr lang="en-GB" sz="1000" dirty="0"/>
              <a:t>, 1848; harm. Louise McAllister, 1958, adapt</a:t>
            </a:r>
            <a:r>
              <a:rPr lang="en-GB" sz="1000" dirty="0" smtClean="0"/>
              <a:t>.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61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2</cp:revision>
  <cp:lastPrinted>1601-01-01T00:00:00Z</cp:lastPrinted>
  <dcterms:created xsi:type="dcterms:W3CDTF">2014-02-17T08:11:00Z</dcterms:created>
  <dcterms:modified xsi:type="dcterms:W3CDTF">2014-02-19T03:12:10Z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