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59207FA-4EE2-4148-A658-97B5F0B40AE5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406558-FF50-4D3C-9E31-D73C0D24402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7101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D7777AC-FF51-4CE6-8C9E-697FC0D78B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465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D573EC-FE97-495F-8810-5DE781BD9A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59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F305AF-3454-4162-B12C-7F2308C098A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17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862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0E6B91-E2C8-4AA2-8A79-C7F264AC72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53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03909F-4919-4DF8-9CDC-E4EA592390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204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BE9B1B-6FEF-4A9D-841B-B1AF130F90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822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D00AC8-753E-45F1-91E3-519A276A96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59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E8684E-0F08-4E41-885F-0296B4DC32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5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F42E92-4050-4F4B-8B92-C482F0E353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851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C8A41A-461A-4C1E-B4B2-74F1B6D269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61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Praise</a:t>
            </a:r>
            <a:r>
              <a:rPr lang="en-GB" b="1" dirty="0">
                <a:solidFill>
                  <a:srgbClr val="FFFF00"/>
                </a:solidFill>
              </a:rPr>
              <a:t> is your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right</a:t>
            </a:r>
            <a:r>
              <a:rPr lang="en-GB" b="1" dirty="0">
                <a:solidFill>
                  <a:srgbClr val="FFFF00"/>
                </a:solidFill>
              </a:rPr>
              <a:t>,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O</a:t>
            </a:r>
            <a:r>
              <a:rPr lang="en-GB" b="1" dirty="0">
                <a:solidFill>
                  <a:srgbClr val="FFFF00"/>
                </a:solidFill>
              </a:rPr>
              <a:t> God, in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Zion</a:t>
            </a:r>
            <a:r>
              <a:rPr lang="en-GB" b="1" dirty="0">
                <a:solidFill>
                  <a:srgbClr val="FFFF00"/>
                </a:solidFill>
              </a:rPr>
              <a:t>.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To</a:t>
            </a:r>
            <a:r>
              <a:rPr lang="en-GB" dirty="0"/>
              <a:t> you we </a:t>
            </a:r>
            <a:r>
              <a:rPr lang="en-GB" b="1" dirty="0">
                <a:latin typeface="Arial Black" panose="020B0A04020102020204" pitchFamily="34" charset="0"/>
              </a:rPr>
              <a:t>pay our vows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When</a:t>
            </a:r>
            <a:r>
              <a:rPr lang="en-GB" b="1" dirty="0"/>
              <a:t> </a:t>
            </a:r>
            <a:r>
              <a:rPr lang="en-GB" dirty="0"/>
              <a:t>we your </a:t>
            </a:r>
            <a:r>
              <a:rPr lang="en-GB" b="1" dirty="0">
                <a:latin typeface="Arial Black" panose="020B0A04020102020204" pitchFamily="34" charset="0"/>
              </a:rPr>
              <a:t>people</a:t>
            </a:r>
            <a:r>
              <a:rPr lang="en-GB" b="1" dirty="0"/>
              <a:t> </a:t>
            </a:r>
            <a:r>
              <a:rPr lang="en-GB" dirty="0"/>
              <a:t>pray, you </a:t>
            </a:r>
            <a:r>
              <a:rPr lang="en-GB" b="1" dirty="0">
                <a:latin typeface="Arial Black" panose="020B0A04020102020204" pitchFamily="34" charset="0"/>
              </a:rPr>
              <a:t>hear us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All</a:t>
            </a:r>
            <a:r>
              <a:rPr lang="en-GB" dirty="0"/>
              <a:t> flesh to </a:t>
            </a:r>
            <a:r>
              <a:rPr lang="en-GB" b="1" dirty="0">
                <a:latin typeface="Arial Black" panose="020B0A04020102020204" pitchFamily="34" charset="0"/>
              </a:rPr>
              <a:t>you will bow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When</a:t>
            </a:r>
            <a:r>
              <a:rPr lang="en-GB" b="1" dirty="0"/>
              <a:t> </a:t>
            </a:r>
            <a:r>
              <a:rPr lang="en-GB" dirty="0"/>
              <a:t>our transgressions over</a:t>
            </a:r>
            <a:r>
              <a:rPr lang="en-GB" b="1" dirty="0">
                <a:latin typeface="Arial Black" panose="020B0A04020102020204" pitchFamily="34" charset="0"/>
              </a:rPr>
              <a:t>whelm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us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/>
              <a:t> graciously for</a:t>
            </a:r>
            <a:r>
              <a:rPr lang="en-GB" b="1" dirty="0">
                <a:latin typeface="Arial Black" panose="020B0A04020102020204" pitchFamily="34" charset="0"/>
              </a:rPr>
              <a:t>give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How</a:t>
            </a:r>
            <a:r>
              <a:rPr lang="en-GB" dirty="0"/>
              <a:t> satisfied your chosen </a:t>
            </a:r>
            <a:r>
              <a:rPr lang="en-GB" b="1" dirty="0">
                <a:latin typeface="Arial Black" panose="020B0A04020102020204" pitchFamily="34" charset="0"/>
              </a:rPr>
              <a:t>servants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with</a:t>
            </a:r>
            <a:r>
              <a:rPr lang="en-GB" dirty="0"/>
              <a:t>in your courts they </a:t>
            </a:r>
            <a:r>
              <a:rPr lang="en-GB" b="1" dirty="0">
                <a:latin typeface="Arial Black" panose="020B0A04020102020204" pitchFamily="34" charset="0"/>
              </a:rPr>
              <a:t>live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Your</a:t>
            </a:r>
            <a:r>
              <a:rPr lang="en-GB" b="1" dirty="0"/>
              <a:t> </a:t>
            </a:r>
            <a:r>
              <a:rPr lang="en-GB" dirty="0"/>
              <a:t>mighty </a:t>
            </a:r>
            <a:r>
              <a:rPr lang="en-GB" b="1" dirty="0">
                <a:latin typeface="Arial Black" panose="020B0A04020102020204" pitchFamily="34" charset="0"/>
              </a:rPr>
              <a:t>acts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work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our sal</a:t>
            </a:r>
            <a:r>
              <a:rPr lang="en-GB" b="1" dirty="0">
                <a:latin typeface="Arial Black" panose="020B0A04020102020204" pitchFamily="34" charset="0"/>
              </a:rPr>
              <a:t>vation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All</a:t>
            </a:r>
            <a:r>
              <a:rPr lang="en-GB" dirty="0"/>
              <a:t> earth waits </a:t>
            </a:r>
            <a:r>
              <a:rPr lang="en-GB" b="1" dirty="0">
                <a:latin typeface="Arial Black" panose="020B0A04020102020204" pitchFamily="34" charset="0"/>
              </a:rPr>
              <a:t>hopefully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/>
              <a:t> have the </a:t>
            </a:r>
            <a:r>
              <a:rPr lang="en-GB" b="1" dirty="0">
                <a:latin typeface="Arial Black" panose="020B0A04020102020204" pitchFamily="34" charset="0"/>
              </a:rPr>
              <a:t>strength to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make the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mountains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to</a:t>
            </a:r>
            <a:r>
              <a:rPr lang="en-GB" dirty="0"/>
              <a:t> calm the </a:t>
            </a:r>
            <a:r>
              <a:rPr lang="en-GB" b="1" dirty="0">
                <a:latin typeface="Arial Black" panose="020B0A04020102020204" pitchFamily="34" charset="0"/>
              </a:rPr>
              <a:t>stormy sea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b="1" dirty="0"/>
              <a:t> </a:t>
            </a:r>
            <a:r>
              <a:rPr lang="en-GB" dirty="0"/>
              <a:t>calm the tumult of the </a:t>
            </a:r>
            <a:r>
              <a:rPr lang="en-GB" b="1" dirty="0">
                <a:latin typeface="Arial Black" panose="020B0A04020102020204" pitchFamily="34" charset="0"/>
              </a:rPr>
              <a:t>people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Such</a:t>
            </a:r>
            <a:r>
              <a:rPr lang="en-GB" dirty="0"/>
              <a:t> awesome signs you </a:t>
            </a:r>
            <a:r>
              <a:rPr lang="en-GB" b="1" dirty="0">
                <a:latin typeface="Arial Black" panose="020B0A04020102020204" pitchFamily="34" charset="0"/>
              </a:rPr>
              <a:t>do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that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earth, from sunrise to the </a:t>
            </a:r>
            <a:r>
              <a:rPr lang="en-GB" b="1" dirty="0">
                <a:latin typeface="Arial Black" panose="020B0A04020102020204" pitchFamily="34" charset="0"/>
              </a:rPr>
              <a:t>sunset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b="1" dirty="0"/>
              <a:t> </a:t>
            </a:r>
            <a:r>
              <a:rPr lang="en-GB" dirty="0"/>
              <a:t>joy cries out to 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/>
              <a:t> bless the </a:t>
            </a:r>
            <a:r>
              <a:rPr lang="en-GB" b="1" dirty="0">
                <a:latin typeface="Arial Black" panose="020B0A04020102020204" pitchFamily="34" charset="0"/>
              </a:rPr>
              <a:t>earth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with </a:t>
            </a:r>
            <a:r>
              <a:rPr lang="en-GB" dirty="0"/>
              <a:t>streams and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rivers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b="1" dirty="0"/>
              <a:t> </a:t>
            </a:r>
            <a:r>
              <a:rPr lang="en-GB" dirty="0"/>
              <a:t>with the </a:t>
            </a:r>
            <a:r>
              <a:rPr lang="en-GB" b="1" dirty="0">
                <a:latin typeface="Arial Black" panose="020B0A04020102020204" pitchFamily="34" charset="0"/>
              </a:rPr>
              <a:t>gentle rain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dirty="0"/>
              <a:t> settle </a:t>
            </a:r>
            <a:r>
              <a:rPr lang="en-GB" b="1" dirty="0">
                <a:latin typeface="Arial Black" panose="020B0A04020102020204" pitchFamily="34" charset="0"/>
              </a:rPr>
              <a:t>ridges</a:t>
            </a:r>
            <a:r>
              <a:rPr lang="en-GB" dirty="0"/>
              <a:t>, soften </a:t>
            </a:r>
            <a:r>
              <a:rPr lang="en-GB" b="1" dirty="0">
                <a:latin typeface="Arial Black" panose="020B0A04020102020204" pitchFamily="34" charset="0"/>
              </a:rPr>
              <a:t>furrows</a:t>
            </a:r>
            <a:r>
              <a:rPr lang="en-GB" b="1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b="1" dirty="0"/>
              <a:t> </a:t>
            </a:r>
            <a:r>
              <a:rPr lang="en-GB" dirty="0"/>
              <a:t>bless the </a:t>
            </a:r>
            <a:r>
              <a:rPr lang="en-GB" b="1" dirty="0">
                <a:latin typeface="Arial Black" panose="020B0A04020102020204" pitchFamily="34" charset="0"/>
              </a:rPr>
              <a:t>sprouting grain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You</a:t>
            </a:r>
            <a:r>
              <a:rPr lang="en-GB" b="1" dirty="0"/>
              <a:t> </a:t>
            </a:r>
            <a:r>
              <a:rPr lang="en-GB" dirty="0"/>
              <a:t>crown the year with ample </a:t>
            </a:r>
            <a:r>
              <a:rPr lang="en-GB" b="1" dirty="0">
                <a:latin typeface="Arial Black" panose="020B0A04020102020204" pitchFamily="34" charset="0"/>
              </a:rPr>
              <a:t>harvest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</a:t>
            </a:r>
            <a:r>
              <a:rPr lang="en-GB" b="1" dirty="0"/>
              <a:t> </a:t>
            </a:r>
            <a:r>
              <a:rPr lang="en-GB" dirty="0"/>
              <a:t>rich abundance </a:t>
            </a:r>
            <a:r>
              <a:rPr lang="en-GB" b="1" dirty="0">
                <a:latin typeface="Arial Black" panose="020B0A04020102020204" pitchFamily="34" charset="0"/>
              </a:rPr>
              <a:t>springs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All</a:t>
            </a:r>
            <a:r>
              <a:rPr lang="en-GB" dirty="0"/>
              <a:t> flocks and grains and hills and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meadows</a:t>
            </a:r>
            <a:r>
              <a:rPr lang="en-GB" b="1" dirty="0" smtClean="0"/>
              <a:t>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yes</a:t>
            </a:r>
            <a:r>
              <a:rPr lang="en-GB" dirty="0"/>
              <a:t>, all creation </a:t>
            </a:r>
            <a:r>
              <a:rPr lang="en-GB" b="1" dirty="0">
                <a:latin typeface="Arial Black" panose="020B0A04020102020204" pitchFamily="34" charset="0"/>
              </a:rPr>
              <a:t>sings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65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</a:t>
            </a:r>
            <a:r>
              <a:rPr lang="en-NZ" altLang="en-US" sz="1000">
                <a:solidFill>
                  <a:srgbClr val="FF0000"/>
                </a:solidFill>
              </a:rPr>
              <a:t># </a:t>
            </a:r>
            <a:r>
              <a:rPr lang="en-NZ" altLang="en-US" sz="1000" smtClean="0">
                <a:solidFill>
                  <a:srgbClr val="FF0000"/>
                </a:solidFill>
              </a:rPr>
              <a:t>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(#728257)</a:t>
            </a:r>
            <a:endParaRPr lang="en-NZ" sz="1000" i="1" dirty="0"/>
          </a:p>
          <a:p>
            <a:pPr algn="r"/>
            <a:r>
              <a:rPr lang="en-GB" sz="1000" dirty="0"/>
              <a:t>Text: Stanley </a:t>
            </a:r>
            <a:r>
              <a:rPr lang="en-GB" sz="1000" dirty="0" err="1"/>
              <a:t>Wiersma</a:t>
            </a:r>
            <a:r>
              <a:rPr lang="en-GB" sz="1000" dirty="0"/>
              <a:t>, 1980,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1543;</a:t>
            </a:r>
            <a:br>
              <a:rPr lang="en-GB" sz="1000" dirty="0"/>
            </a:br>
            <a:r>
              <a:rPr lang="en-GB" sz="1000" dirty="0"/>
              <a:t>harm. Dale </a:t>
            </a:r>
            <a:r>
              <a:rPr lang="en-GB" sz="1000" dirty="0" err="1"/>
              <a:t>Grotenhuis</a:t>
            </a:r>
            <a:r>
              <a:rPr lang="en-GB" sz="1000" dirty="0"/>
              <a:t>, 1985, © Faith Alive Christian Resources, </a:t>
            </a:r>
            <a:r>
              <a:rPr lang="en-GB" sz="1000" dirty="0" smtClean="0"/>
              <a:t>1987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53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2014-02-17T08:13:04Z</dcterms:created>
  <dcterms:modified xsi:type="dcterms:W3CDTF">2014-04-03T09:12:32Z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