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6CF8FF-C86C-4821-B464-EFB92CD552BD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2BF01C-B0A9-4EC6-B3A3-1CF610E97E7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3666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3A1CF2F-17D4-4969-9CD0-EAEE5D2157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105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D862AB-C934-4571-947A-4674628E5A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0909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5F1463-0A99-4972-8DFC-D005A9D21E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29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480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FC4DAC-A493-46DC-A40F-E1ADE2FC20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562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A95710-326C-4983-9D16-0E4FB16F20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370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48297B-95FE-40C0-8048-8693760571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115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CB1893-657B-4367-AEFA-AD7123B034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467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C8C44E-5173-4566-B397-EC2D8F3EC4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6966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38271C-0002-4188-8A6E-A849F08C2F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522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710DDF-310B-4A2B-AF5D-90C9519D04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259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Thy might sets fast the mountains;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strength girds thee evermore</a:t>
            </a:r>
            <a:endParaRPr lang="en-NZ" dirty="0"/>
          </a:p>
          <a:p>
            <a:r>
              <a:rPr lang="en-GB" dirty="0"/>
              <a:t>	to calm the raging peoples</a:t>
            </a:r>
            <a:endParaRPr lang="en-NZ" dirty="0"/>
          </a:p>
          <a:p>
            <a:r>
              <a:rPr lang="en-GB" dirty="0"/>
              <a:t>		and still the ocean’s roar.</a:t>
            </a:r>
            <a:endParaRPr lang="en-NZ" dirty="0"/>
          </a:p>
          <a:p>
            <a:r>
              <a:rPr lang="en-GB" dirty="0"/>
              <a:t>	Thy majesty and greatness</a:t>
            </a:r>
            <a:endParaRPr lang="en-NZ" dirty="0"/>
          </a:p>
          <a:p>
            <a:r>
              <a:rPr lang="en-GB" dirty="0"/>
              <a:t>		are through all lands confessed,</a:t>
            </a:r>
            <a:endParaRPr lang="en-NZ" dirty="0"/>
          </a:p>
          <a:p>
            <a:r>
              <a:rPr lang="en-GB" dirty="0"/>
              <a:t>	and joy on earth thou </a:t>
            </a:r>
            <a:r>
              <a:rPr lang="en-GB" dirty="0" err="1"/>
              <a:t>sendest</a:t>
            </a:r>
            <a:endParaRPr lang="en-NZ" dirty="0"/>
          </a:p>
          <a:p>
            <a:r>
              <a:rPr lang="en-GB" dirty="0"/>
              <a:t>		afar, from east to west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65b]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To bless the earth thou </a:t>
            </a:r>
            <a:r>
              <a:rPr lang="en-GB" dirty="0" err="1"/>
              <a:t>sendest</a:t>
            </a:r>
            <a:endParaRPr lang="en-NZ" dirty="0"/>
          </a:p>
          <a:p>
            <a:r>
              <a:rPr lang="en-GB" dirty="0"/>
              <a:t>		from thine abundant store</a:t>
            </a:r>
            <a:endParaRPr lang="en-NZ" dirty="0"/>
          </a:p>
          <a:p>
            <a:r>
              <a:rPr lang="en-GB" dirty="0"/>
              <a:t>	the waters of the springtime,</a:t>
            </a:r>
            <a:endParaRPr lang="en-NZ" dirty="0"/>
          </a:p>
          <a:p>
            <a:r>
              <a:rPr lang="en-GB" dirty="0"/>
              <a:t>		enriching it once more.</a:t>
            </a:r>
            <a:endParaRPr lang="en-NZ" dirty="0"/>
          </a:p>
          <a:p>
            <a:r>
              <a:rPr lang="en-GB" dirty="0"/>
              <a:t>	The seed by thee provided</a:t>
            </a:r>
            <a:endParaRPr lang="en-NZ" dirty="0"/>
          </a:p>
          <a:p>
            <a:r>
              <a:rPr lang="en-GB" dirty="0"/>
              <a:t>		is sown o’er hill and plain,</a:t>
            </a:r>
            <a:endParaRPr lang="en-NZ" dirty="0"/>
          </a:p>
          <a:p>
            <a:r>
              <a:rPr lang="en-GB" dirty="0"/>
              <a:t>	and thou with gentle showers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dost</a:t>
            </a:r>
            <a:r>
              <a:rPr lang="en-GB" dirty="0"/>
              <a:t> bless the springing grain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year with good thou </a:t>
            </a:r>
            <a:r>
              <a:rPr lang="en-GB" dirty="0" err="1"/>
              <a:t>crownest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the earth thy mercy fills,</a:t>
            </a:r>
            <a:endParaRPr lang="en-NZ" dirty="0"/>
          </a:p>
          <a:p>
            <a:r>
              <a:rPr lang="en-GB" dirty="0"/>
              <a:t>	the wilderness is fruitful,</a:t>
            </a:r>
            <a:endParaRPr lang="en-NZ" dirty="0"/>
          </a:p>
          <a:p>
            <a:r>
              <a:rPr lang="en-GB" dirty="0"/>
              <a:t>		and joyful are the hills;</a:t>
            </a:r>
            <a:endParaRPr lang="en-NZ" dirty="0"/>
          </a:p>
          <a:p>
            <a:r>
              <a:rPr lang="en-GB" dirty="0"/>
              <a:t>	with corn the vales are covered,</a:t>
            </a:r>
            <a:endParaRPr lang="en-NZ" dirty="0"/>
          </a:p>
          <a:p>
            <a:r>
              <a:rPr lang="en-GB" dirty="0"/>
              <a:t>		the flocks in pastures graze;</a:t>
            </a:r>
            <a:endParaRPr lang="en-NZ" dirty="0"/>
          </a:p>
          <a:p>
            <a:r>
              <a:rPr lang="en-GB" dirty="0"/>
              <a:t>	all nature joins in singing</a:t>
            </a:r>
            <a:endParaRPr lang="en-NZ" dirty="0"/>
          </a:p>
          <a:p>
            <a:r>
              <a:rPr lang="en-GB" dirty="0"/>
              <a:t>		a joyful song of praise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65b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Psalm 65:6–13.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George J. Webb, 1837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2014-02-17T08:18:49Z</dcterms:created>
  <dcterms:modified xsi:type="dcterms:W3CDTF">2014-02-17T08:20:05Z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