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E5856A3-E3C8-4AAF-9293-41ACF986E042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F9BF99-BD6A-48F7-98C7-A27DB299A2C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0337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EC0FEA8-36EC-4215-9F99-57D7BDC948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482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8F2D60-999C-41ED-B417-7FA977D3F4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568316-56E6-4FF3-9F29-1AA6DE245E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1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774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FE3520-B252-4E69-9F2E-FA7F4E457B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578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B2292F-83A6-41AF-AFE1-1F6FE0BA26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38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512E2F-F6DC-4B3E-8F5E-2B084FD24F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986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A2368A-F260-4086-8A4D-BCDB24A619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940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395835-2B05-4111-BF29-FF9D883C84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332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783368-593E-4F80-8F80-8F735DB864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4997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F2C14E-BE0C-439D-8CD1-C733F4D6E5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846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Come, </a:t>
            </a:r>
            <a:r>
              <a:rPr lang="en-GB" b="1" dirty="0" err="1">
                <a:solidFill>
                  <a:srgbClr val="FFFF00"/>
                </a:solidFill>
              </a:rPr>
              <a:t>ev’ryone</a:t>
            </a:r>
            <a:r>
              <a:rPr lang="en-GB" b="1" dirty="0">
                <a:solidFill>
                  <a:srgbClr val="FFFF00"/>
                </a:solidFill>
              </a:rPr>
              <a:t>, and join with us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rousing songs of praise.</a:t>
            </a:r>
            <a:endParaRPr lang="en-NZ" dirty="0"/>
          </a:p>
          <a:p>
            <a:r>
              <a:rPr lang="en-GB" dirty="0"/>
              <a:t>		Sing out the honour of God’s name</a:t>
            </a:r>
            <a:endParaRPr lang="en-NZ" dirty="0"/>
          </a:p>
          <a:p>
            <a:r>
              <a:rPr lang="en-GB" dirty="0"/>
              <a:t>		for all his glorious ways.</a:t>
            </a:r>
            <a:endParaRPr lang="en-NZ" dirty="0"/>
          </a:p>
          <a:p>
            <a:r>
              <a:rPr lang="en-GB" dirty="0"/>
              <a:t>	Say to our God, “How awesome, Lord,</a:t>
            </a:r>
            <a:endParaRPr lang="en-NZ" dirty="0"/>
          </a:p>
          <a:p>
            <a:r>
              <a:rPr lang="en-GB" dirty="0"/>
              <a:t>		are you in all you do.</a:t>
            </a:r>
            <a:endParaRPr lang="en-NZ" dirty="0"/>
          </a:p>
          <a:p>
            <a:r>
              <a:rPr lang="en-GB" dirty="0"/>
              <a:t>		Your enemies cringe down in fear,</a:t>
            </a:r>
            <a:endParaRPr lang="en-NZ" dirty="0"/>
          </a:p>
          <a:p>
            <a:r>
              <a:rPr lang="en-GB" dirty="0"/>
              <a:t>		then rise to worship you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come and see what God has done</a:t>
            </a:r>
            <a:endParaRPr lang="en-NZ" dirty="0"/>
          </a:p>
          <a:p>
            <a:r>
              <a:rPr lang="en-GB" dirty="0"/>
              <a:t>		among the sons of men.</a:t>
            </a:r>
            <a:endParaRPr lang="en-NZ" dirty="0"/>
          </a:p>
          <a:p>
            <a:r>
              <a:rPr lang="en-GB" dirty="0"/>
              <a:t>		He turned the sea to solid ground –</a:t>
            </a:r>
            <a:endParaRPr lang="en-NZ" dirty="0"/>
          </a:p>
          <a:p>
            <a:r>
              <a:rPr lang="en-GB" dirty="0"/>
              <a:t>		let us rejoice in him.</a:t>
            </a:r>
            <a:endParaRPr lang="en-NZ" dirty="0"/>
          </a:p>
          <a:p>
            <a:r>
              <a:rPr lang="en-GB" dirty="0"/>
              <a:t>	God rules forever by his might</a:t>
            </a:r>
            <a:endParaRPr lang="en-NZ" dirty="0"/>
          </a:p>
          <a:p>
            <a:r>
              <a:rPr lang="en-GB" dirty="0"/>
              <a:t>		and his all-seeing eye.</a:t>
            </a:r>
            <a:endParaRPr lang="en-NZ" dirty="0"/>
          </a:p>
          <a:p>
            <a:r>
              <a:rPr lang="en-GB" dirty="0"/>
              <a:t>		Let not the proud, rebellious ones</a:t>
            </a:r>
            <a:endParaRPr lang="en-NZ" dirty="0"/>
          </a:p>
          <a:p>
            <a:r>
              <a:rPr lang="en-GB" dirty="0"/>
              <a:t>		exalt themselves on high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Come, </a:t>
            </a:r>
            <a:r>
              <a:rPr lang="en-GB" dirty="0" err="1"/>
              <a:t>ev’ryone</a:t>
            </a:r>
            <a:r>
              <a:rPr lang="en-GB" dirty="0"/>
              <a:t>, and join with us</a:t>
            </a:r>
            <a:endParaRPr lang="en-NZ" dirty="0"/>
          </a:p>
          <a:p>
            <a:r>
              <a:rPr lang="en-GB" dirty="0"/>
              <a:t>		in rousing songs of praise</a:t>
            </a:r>
            <a:endParaRPr lang="en-NZ" dirty="0"/>
          </a:p>
          <a:p>
            <a:r>
              <a:rPr lang="en-GB" dirty="0"/>
              <a:t>		to God, who safely holds our lives;</a:t>
            </a:r>
            <a:endParaRPr lang="en-NZ" dirty="0"/>
          </a:p>
          <a:p>
            <a:r>
              <a:rPr lang="en-GB" dirty="0"/>
              <a:t>		our feet he guides always.</a:t>
            </a:r>
            <a:endParaRPr lang="en-NZ" dirty="0"/>
          </a:p>
          <a:p>
            <a:r>
              <a:rPr lang="en-GB" dirty="0"/>
              <a:t>	O God, you tried and tested us</a:t>
            </a:r>
            <a:endParaRPr lang="en-NZ" dirty="0"/>
          </a:p>
          <a:p>
            <a:r>
              <a:rPr lang="en-GB" dirty="0"/>
              <a:t>		as silver tried by flame.</a:t>
            </a:r>
            <a:endParaRPr lang="en-NZ" dirty="0"/>
          </a:p>
          <a:p>
            <a:r>
              <a:rPr lang="en-GB" dirty="0"/>
              <a:t>		You brought us low through fire and flood,</a:t>
            </a:r>
            <a:endParaRPr lang="en-NZ" dirty="0"/>
          </a:p>
          <a:p>
            <a:r>
              <a:rPr lang="en-GB" dirty="0"/>
              <a:t>		but then your blessing came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6153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gratitude and of-</a:t>
            </a:r>
            <a:r>
              <a:rPr lang="en-GB" dirty="0" err="1"/>
              <a:t>fer</a:t>
            </a:r>
            <a:r>
              <a:rPr lang="en-GB" dirty="0"/>
              <a:t>-</a:t>
            </a:r>
            <a:r>
              <a:rPr lang="en-GB" dirty="0" err="1"/>
              <a:t>ings</a:t>
            </a:r>
            <a:endParaRPr lang="en-NZ" dirty="0"/>
          </a:p>
          <a:p>
            <a:r>
              <a:rPr lang="en-GB" dirty="0"/>
              <a:t>		I come into your house,</a:t>
            </a:r>
            <a:endParaRPr lang="en-NZ" dirty="0"/>
          </a:p>
          <a:p>
            <a:r>
              <a:rPr lang="en-GB" dirty="0"/>
              <a:t>		for when I was in trouble, Lord,</a:t>
            </a:r>
            <a:endParaRPr lang="en-NZ" dirty="0"/>
          </a:p>
          <a:p>
            <a:r>
              <a:rPr lang="en-GB" dirty="0"/>
              <a:t>		I spoke to you my vows.</a:t>
            </a:r>
            <a:endParaRPr lang="en-NZ" dirty="0"/>
          </a:p>
          <a:p>
            <a:r>
              <a:rPr lang="en-GB" dirty="0"/>
              <a:t>	I bring you now burnt of-</a:t>
            </a:r>
            <a:r>
              <a:rPr lang="en-GB" dirty="0" err="1"/>
              <a:t>fer</a:t>
            </a:r>
            <a:r>
              <a:rPr lang="en-GB" dirty="0"/>
              <a:t>-</a:t>
            </a:r>
            <a:r>
              <a:rPr lang="en-GB" dirty="0" err="1"/>
              <a:t>ings</a:t>
            </a:r>
            <a:endParaRPr lang="en-NZ" dirty="0"/>
          </a:p>
          <a:p>
            <a:r>
              <a:rPr lang="en-GB" dirty="0"/>
              <a:t>		of fatlings from my herd;</a:t>
            </a:r>
            <a:endParaRPr lang="en-NZ" dirty="0"/>
          </a:p>
          <a:p>
            <a:r>
              <a:rPr lang="en-GB" dirty="0"/>
              <a:t>		I offer you my gift of thanks,</a:t>
            </a:r>
            <a:endParaRPr lang="en-NZ" dirty="0"/>
          </a:p>
          <a:p>
            <a:r>
              <a:rPr lang="en-GB" dirty="0"/>
              <a:t>		because I gave my word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41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Come, </a:t>
            </a:r>
            <a:r>
              <a:rPr lang="en-GB" dirty="0" err="1"/>
              <a:t>ev’ryone</a:t>
            </a:r>
            <a:r>
              <a:rPr lang="en-GB" dirty="0"/>
              <a:t> who loves the Lord,</a:t>
            </a:r>
            <a:endParaRPr lang="en-NZ" dirty="0"/>
          </a:p>
          <a:p>
            <a:r>
              <a:rPr lang="en-GB" dirty="0"/>
              <a:t>		hear what he did for me.</a:t>
            </a:r>
            <a:endParaRPr lang="en-NZ" dirty="0"/>
          </a:p>
          <a:p>
            <a:r>
              <a:rPr lang="en-GB" dirty="0"/>
              <a:t>		My cry for help has turned to praise,</a:t>
            </a:r>
            <a:endParaRPr lang="en-NZ" dirty="0"/>
          </a:p>
          <a:p>
            <a:r>
              <a:rPr lang="en-GB" dirty="0"/>
              <a:t>		for he has set me free.</a:t>
            </a:r>
            <a:endParaRPr lang="en-NZ" dirty="0"/>
          </a:p>
          <a:p>
            <a:r>
              <a:rPr lang="en-GB" dirty="0"/>
              <a:t>	If in my heart I’d cherished sin,</a:t>
            </a:r>
            <a:endParaRPr lang="en-NZ" dirty="0"/>
          </a:p>
          <a:p>
            <a:r>
              <a:rPr lang="en-GB" dirty="0"/>
              <a:t>		God would have turned away.</a:t>
            </a:r>
            <a:endParaRPr lang="en-NZ" dirty="0"/>
          </a:p>
          <a:p>
            <a:r>
              <a:rPr lang="en-GB" dirty="0"/>
              <a:t>		But he has listened to my cry;</a:t>
            </a:r>
            <a:endParaRPr lang="en-NZ" dirty="0"/>
          </a:p>
          <a:p>
            <a:r>
              <a:rPr lang="en-GB" dirty="0"/>
              <a:t>		he answers when I pray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487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Praise be to God, who hears my prayer</a:t>
            </a:r>
            <a:endParaRPr lang="en-NZ" dirty="0"/>
          </a:p>
          <a:p>
            <a:r>
              <a:rPr lang="en-GB" dirty="0"/>
              <a:t>		and answers my request.</a:t>
            </a:r>
            <a:endParaRPr lang="en-NZ" dirty="0"/>
          </a:p>
          <a:p>
            <a:r>
              <a:rPr lang="en-GB" dirty="0"/>
              <a:t>		His steadfast love surrounds my days;</a:t>
            </a:r>
            <a:endParaRPr lang="en-NZ" dirty="0"/>
          </a:p>
          <a:p>
            <a:r>
              <a:rPr lang="en-GB" dirty="0"/>
              <a:t>		his name be ever blest.</a:t>
            </a:r>
            <a:endParaRPr lang="en-NZ" dirty="0"/>
          </a:p>
          <a:p>
            <a:r>
              <a:rPr lang="en-GB" dirty="0"/>
              <a:t>	Come, </a:t>
            </a:r>
            <a:r>
              <a:rPr lang="en-GB" dirty="0" err="1"/>
              <a:t>ev’ryone</a:t>
            </a:r>
            <a:r>
              <a:rPr lang="en-GB" dirty="0"/>
              <a:t>, and join with us</a:t>
            </a:r>
            <a:endParaRPr lang="en-NZ" dirty="0"/>
          </a:p>
          <a:p>
            <a:r>
              <a:rPr lang="en-GB" dirty="0"/>
              <a:t>		in rousing songs of praise.</a:t>
            </a:r>
            <a:endParaRPr lang="en-NZ" dirty="0"/>
          </a:p>
          <a:p>
            <a:r>
              <a:rPr lang="en-GB" dirty="0"/>
              <a:t>		Sing out the honour of God’s name</a:t>
            </a:r>
            <a:endParaRPr lang="en-NZ" dirty="0"/>
          </a:p>
          <a:p>
            <a:r>
              <a:rPr lang="en-GB" dirty="0"/>
              <a:t>		for all his glorious ways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3081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 dirty="0" smtClean="0"/>
              <a:t>Lord 66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</a:t>
            </a:r>
            <a:r>
              <a:rPr lang="en-NZ" altLang="en-US" sz="1000">
                <a:solidFill>
                  <a:srgbClr val="FF0000"/>
                </a:solidFill>
              </a:rPr>
              <a:t># </a:t>
            </a:r>
            <a:r>
              <a:rPr lang="en-NZ" altLang="en-US" sz="1000" smtClean="0">
                <a:solidFill>
                  <a:srgbClr val="FF0000"/>
                </a:solidFill>
              </a:rPr>
              <a:t>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(#5593466)</a:t>
            </a:r>
            <a:endParaRPr lang="en-NZ" sz="1000" i="1" dirty="0"/>
          </a:p>
          <a:p>
            <a:pPr algn="r"/>
            <a:r>
              <a:rPr lang="en-GB" sz="1000" dirty="0"/>
              <a:t>Text: Marie J. Post, 1985, © Faith Alive Christian Resources, 1987, alt.</a:t>
            </a:r>
            <a:endParaRPr lang="en-NZ" sz="1000" dirty="0"/>
          </a:p>
          <a:p>
            <a:pPr algn="r"/>
            <a:r>
              <a:rPr lang="en-GB" sz="1000" dirty="0"/>
              <a:t>Tune: English traditional melody; arr. Arthur S. Sullivan,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71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2014-02-17T08:20:13Z</dcterms:created>
  <dcterms:modified xsi:type="dcterms:W3CDTF">2014-04-03T09:12:45Z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