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89FEB7-5BEE-417A-A16B-773573DC23C0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B6AC9-D2AD-4921-8F7A-B76AB50E9D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441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B139EF6-5777-4348-A149-C35E05EFF1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456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A25E8C-3E95-4E93-A6B7-5105C3FA7D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399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5C7641-9245-4C5E-AB12-175DC8FDA4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405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115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829DB2-AD0F-4DB3-B3C1-48D026FE1C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0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43C128-EF05-4EC4-8C8A-C858250B11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9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8785D-4CF7-4532-8D1C-D4374F7F24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53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38524A-FFCD-4009-9013-9D6D61E6D3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035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8BEF0F-5FEE-4710-8578-12338D15C2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17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CF8526-160F-4A3F-B7A7-8E6ED2F49A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67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CB76E5-3520-4E7C-BCF3-F234D7B0F8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750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May God arise </a:t>
            </a:r>
            <a:r>
              <a:rPr lang="en-GB" dirty="0"/>
              <a:t>and may his foes</a:t>
            </a:r>
            <a:endParaRPr lang="en-NZ" dirty="0"/>
          </a:p>
          <a:p>
            <a:r>
              <a:rPr lang="en-GB" dirty="0"/>
              <a:t>		be scattered far and put to flight.</a:t>
            </a:r>
            <a:endParaRPr lang="en-NZ" dirty="0"/>
          </a:p>
          <a:p>
            <a:r>
              <a:rPr lang="en-GB" dirty="0"/>
              <a:t>	As smoke is blown before the wind</a:t>
            </a:r>
            <a:endParaRPr lang="en-NZ" dirty="0"/>
          </a:p>
          <a:p>
            <a:r>
              <a:rPr lang="en-GB" dirty="0"/>
              <a:t>		so may your foes be blown from sight.</a:t>
            </a:r>
            <a:endParaRPr lang="en-NZ" dirty="0"/>
          </a:p>
          <a:p>
            <a:r>
              <a:rPr lang="en-GB" dirty="0"/>
              <a:t>	As wax is melted by the fire</a:t>
            </a:r>
            <a:endParaRPr lang="en-NZ" dirty="0"/>
          </a:p>
          <a:p>
            <a:r>
              <a:rPr lang="en-GB" dirty="0"/>
              <a:t>		may they before God’s wrath expire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When you ascended up on high,</a:t>
            </a:r>
            <a:endParaRPr lang="en-NZ" dirty="0"/>
          </a:p>
          <a:p>
            <a:r>
              <a:rPr lang="en-GB" dirty="0"/>
              <a:t>		you led out captives after you.</a:t>
            </a:r>
            <a:endParaRPr lang="en-NZ" dirty="0"/>
          </a:p>
          <a:p>
            <a:r>
              <a:rPr lang="en-GB" dirty="0"/>
              <a:t>	From people you accepted gifts,</a:t>
            </a:r>
            <a:endParaRPr lang="en-NZ" dirty="0"/>
          </a:p>
          <a:p>
            <a:r>
              <a:rPr lang="en-GB" dirty="0"/>
              <a:t>		from those who once were rebels too.</a:t>
            </a:r>
            <a:endParaRPr lang="en-NZ" dirty="0"/>
          </a:p>
          <a:p>
            <a:r>
              <a:rPr lang="en-GB" dirty="0"/>
              <a:t>	And so,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God, you have come</a:t>
            </a:r>
            <a:endParaRPr lang="en-NZ" dirty="0"/>
          </a:p>
          <a:p>
            <a:r>
              <a:rPr lang="en-GB" dirty="0"/>
              <a:t>		to dwell in Zion as your home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74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Praise to the Lord, our Saviour God;</a:t>
            </a:r>
            <a:endParaRPr lang="en-NZ" dirty="0"/>
          </a:p>
          <a:p>
            <a:r>
              <a:rPr lang="en-GB" dirty="0"/>
              <a:t>		our burdens daily he relieves.</a:t>
            </a:r>
            <a:endParaRPr lang="en-NZ" dirty="0"/>
          </a:p>
          <a:p>
            <a:r>
              <a:rPr lang="en-GB" dirty="0"/>
              <a:t>	Of our salvation he is God;</a:t>
            </a:r>
            <a:endParaRPr lang="en-NZ" dirty="0"/>
          </a:p>
          <a:p>
            <a:r>
              <a:rPr lang="en-GB" dirty="0"/>
              <a:t>		in truth he is a God who saves.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defeats the grave;</a:t>
            </a:r>
            <a:endParaRPr lang="en-NZ" dirty="0"/>
          </a:p>
          <a:p>
            <a:r>
              <a:rPr lang="en-GB" dirty="0"/>
              <a:t>		he has the </a:t>
            </a:r>
            <a:r>
              <a:rPr lang="en-GB" dirty="0" err="1"/>
              <a:t>pow’r</a:t>
            </a:r>
            <a:r>
              <a:rPr lang="en-GB" dirty="0"/>
              <a:t> from death to save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9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The Lord will crush his </a:t>
            </a:r>
            <a:r>
              <a:rPr lang="en-GB" dirty="0" err="1"/>
              <a:t>en’mies</a:t>
            </a:r>
            <a:r>
              <a:rPr lang="en-GB" dirty="0"/>
              <a:t>’ heads,</a:t>
            </a:r>
            <a:endParaRPr lang="en-NZ" dirty="0"/>
          </a:p>
          <a:p>
            <a:r>
              <a:rPr lang="en-GB" dirty="0"/>
              <a:t>		the skulls of those who practise sin.</a:t>
            </a:r>
            <a:endParaRPr lang="en-NZ" dirty="0"/>
          </a:p>
          <a:p>
            <a:r>
              <a:rPr lang="en-GB" dirty="0"/>
              <a:t>	“From Bashan I will bring them down,</a:t>
            </a:r>
            <a:endParaRPr lang="en-NZ" dirty="0"/>
          </a:p>
          <a:p>
            <a:r>
              <a:rPr lang="en-GB" dirty="0"/>
              <a:t>		and from the sea’s depths bring them in,</a:t>
            </a:r>
            <a:endParaRPr lang="en-NZ" dirty="0"/>
          </a:p>
          <a:p>
            <a:r>
              <a:rPr lang="en-GB" dirty="0"/>
              <a:t>	that you may plunge your feet in blood,</a:t>
            </a:r>
            <a:endParaRPr lang="en-NZ" dirty="0"/>
          </a:p>
          <a:p>
            <a:r>
              <a:rPr lang="en-GB" dirty="0"/>
              <a:t>		which dogs will lick up as their food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7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The great procession comes in view –</a:t>
            </a:r>
            <a:endParaRPr lang="en-NZ" dirty="0"/>
          </a:p>
          <a:p>
            <a:r>
              <a:rPr lang="en-GB" dirty="0"/>
              <a:t>		the entry of my God and King</a:t>
            </a:r>
            <a:endParaRPr lang="en-NZ" dirty="0"/>
          </a:p>
          <a:p>
            <a:r>
              <a:rPr lang="en-GB" dirty="0"/>
              <a:t>	into the holy </a:t>
            </a:r>
            <a:r>
              <a:rPr lang="en-GB" dirty="0" err="1"/>
              <a:t>sanctu’ry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Leading them all are those who sing;</a:t>
            </a:r>
            <a:endParaRPr lang="en-NZ" dirty="0"/>
          </a:p>
          <a:p>
            <a:r>
              <a:rPr lang="en-GB" dirty="0"/>
              <a:t>	then girls with tambourines appear;</a:t>
            </a:r>
            <a:endParaRPr lang="en-NZ" dirty="0"/>
          </a:p>
          <a:p>
            <a:r>
              <a:rPr lang="en-GB" dirty="0"/>
              <a:t>		musicians follow in the rear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56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In the assembly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and let God’s praise be heard among</a:t>
            </a:r>
            <a:endParaRPr lang="en-NZ" dirty="0"/>
          </a:p>
          <a:p>
            <a:r>
              <a:rPr lang="en-GB" dirty="0"/>
              <a:t>	the gathered tribes of </a:t>
            </a:r>
            <a:r>
              <a:rPr lang="en-GB" dirty="0" err="1"/>
              <a:t>Israèl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See Judah’s princes in a throng,</a:t>
            </a:r>
            <a:endParaRPr lang="en-NZ" dirty="0"/>
          </a:p>
          <a:p>
            <a:r>
              <a:rPr lang="en-GB" dirty="0"/>
              <a:t>	in front the tribe of Benjamin,</a:t>
            </a:r>
            <a:endParaRPr lang="en-NZ" dirty="0"/>
          </a:p>
          <a:p>
            <a:r>
              <a:rPr lang="en-GB" dirty="0"/>
              <a:t>		then Naphtali and </a:t>
            </a:r>
            <a:r>
              <a:rPr lang="en-GB" dirty="0" err="1"/>
              <a:t>Zebulun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025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Your </a:t>
            </a:r>
            <a:r>
              <a:rPr lang="en-GB"/>
              <a:t>glorious </a:t>
            </a:r>
            <a:r>
              <a:rPr lang="en-GB" smtClean="0"/>
              <a:t>pow’r</a:t>
            </a:r>
            <a:r>
              <a:rPr lang="en-GB" dirty="0" smtClean="0"/>
              <a:t> </a:t>
            </a:r>
            <a:r>
              <a:rPr lang="en-GB" dirty="0"/>
              <a:t>call forth, O God;</a:t>
            </a:r>
            <a:endParaRPr lang="en-NZ" dirty="0"/>
          </a:p>
          <a:p>
            <a:r>
              <a:rPr lang="en-GB" dirty="0"/>
              <a:t>		show us the strength at your command,</a:t>
            </a:r>
            <a:endParaRPr lang="en-NZ" dirty="0"/>
          </a:p>
          <a:p>
            <a:r>
              <a:rPr lang="en-GB" dirty="0"/>
              <a:t>	as you have done for us of old.</a:t>
            </a:r>
            <a:endParaRPr lang="en-NZ" dirty="0"/>
          </a:p>
          <a:p>
            <a:r>
              <a:rPr lang="en-GB" dirty="0"/>
              <a:t>		The kings of earth, from </a:t>
            </a:r>
            <a:r>
              <a:rPr lang="en-GB" dirty="0" err="1"/>
              <a:t>ev’ry</a:t>
            </a:r>
            <a:r>
              <a:rPr lang="en-GB" dirty="0"/>
              <a:t> land,</a:t>
            </a:r>
            <a:endParaRPr lang="en-NZ" dirty="0"/>
          </a:p>
          <a:p>
            <a:r>
              <a:rPr lang="en-GB" dirty="0"/>
              <a:t>	will bring their gifts to you in fear,</a:t>
            </a:r>
            <a:endParaRPr lang="en-NZ" dirty="0"/>
          </a:p>
          <a:p>
            <a:r>
              <a:rPr lang="en-GB" dirty="0"/>
              <a:t>		and worship at your temple 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035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Rebuke the beast from Egypt’s reeds,</a:t>
            </a:r>
            <a:endParaRPr lang="en-NZ" dirty="0"/>
          </a:p>
          <a:p>
            <a:r>
              <a:rPr lang="en-GB" dirty="0"/>
              <a:t>		the bulls with calves from </a:t>
            </a:r>
            <a:r>
              <a:rPr lang="en-GB" dirty="0" err="1"/>
              <a:t>ev’ry</a:t>
            </a:r>
            <a:r>
              <a:rPr lang="en-GB" dirty="0"/>
              <a:t> land;</a:t>
            </a:r>
            <a:endParaRPr lang="en-NZ" dirty="0"/>
          </a:p>
          <a:p>
            <a:r>
              <a:rPr lang="en-GB" dirty="0"/>
              <a:t>	may they with shame their tribute bring.</a:t>
            </a:r>
            <a:endParaRPr lang="en-NZ" dirty="0"/>
          </a:p>
          <a:p>
            <a:r>
              <a:rPr lang="en-GB" dirty="0"/>
              <a:t>		Disperse the tribes that war demand.</a:t>
            </a:r>
            <a:endParaRPr lang="en-NZ" dirty="0"/>
          </a:p>
          <a:p>
            <a:r>
              <a:rPr lang="en-GB" dirty="0"/>
              <a:t>	Let Egypt’s envoys come to God,</a:t>
            </a:r>
            <a:endParaRPr lang="en-NZ" dirty="0"/>
          </a:p>
          <a:p>
            <a:r>
              <a:rPr lang="en-GB" dirty="0"/>
              <a:t>		and Cush bow down before the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893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O realms of earth, sing to the Lord,</a:t>
            </a:r>
            <a:endParaRPr lang="en-NZ" dirty="0"/>
          </a:p>
          <a:p>
            <a:r>
              <a:rPr lang="en-GB" dirty="0"/>
              <a:t>		to him who has his throne on high;</a:t>
            </a:r>
            <a:endParaRPr lang="en-NZ" dirty="0"/>
          </a:p>
          <a:p>
            <a:r>
              <a:rPr lang="en-GB" dirty="0"/>
              <a:t>	all kingdoms, join in praise to God,</a:t>
            </a:r>
            <a:endParaRPr lang="en-NZ" dirty="0"/>
          </a:p>
          <a:p>
            <a:r>
              <a:rPr lang="en-GB" dirty="0"/>
              <a:t>		whose chariot rides the ancient sky.</a:t>
            </a:r>
            <a:endParaRPr lang="en-NZ" dirty="0"/>
          </a:p>
          <a:p>
            <a:r>
              <a:rPr lang="en-GB" dirty="0"/>
              <a:t>	Now listen: he sends out his word,</a:t>
            </a:r>
            <a:endParaRPr lang="en-NZ" dirty="0"/>
          </a:p>
          <a:p>
            <a:r>
              <a:rPr lang="en-GB" dirty="0"/>
              <a:t>		a mighty </a:t>
            </a:r>
            <a:r>
              <a:rPr lang="en-GB" dirty="0" err="1"/>
              <a:t>thund’ring</a:t>
            </a:r>
            <a:r>
              <a:rPr lang="en-GB" dirty="0"/>
              <a:t> voice is heard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075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18.</a:t>
            </a:r>
            <a:r>
              <a:rPr lang="en-NZ" altLang="en-US" dirty="0" smtClean="0"/>
              <a:t>	</a:t>
            </a:r>
            <a:r>
              <a:rPr lang="en-GB" dirty="0"/>
              <a:t>Proclaim the mighty </a:t>
            </a:r>
            <a:r>
              <a:rPr lang="en-GB" dirty="0" err="1"/>
              <a:t>pow’r</a:t>
            </a:r>
            <a:r>
              <a:rPr lang="en-GB" dirty="0"/>
              <a:t> of God,</a:t>
            </a:r>
            <a:endParaRPr lang="en-NZ" dirty="0"/>
          </a:p>
          <a:p>
            <a:r>
              <a:rPr lang="en-GB" dirty="0"/>
              <a:t>		whose glory shines on </a:t>
            </a:r>
            <a:r>
              <a:rPr lang="en-GB" dirty="0" err="1"/>
              <a:t>Israèl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his strength is awesome in the </a:t>
            </a:r>
            <a:r>
              <a:rPr lang="en-GB" dirty="0" err="1"/>
              <a:t>heav’ns</a:t>
            </a:r>
            <a:endParaRPr lang="en-NZ" dirty="0"/>
          </a:p>
          <a:p>
            <a:r>
              <a:rPr lang="en-GB" dirty="0"/>
              <a:t>		and in the place he comes to dwell.</a:t>
            </a:r>
            <a:endParaRPr lang="en-NZ" dirty="0"/>
          </a:p>
          <a:p>
            <a:r>
              <a:rPr lang="en-GB" dirty="0"/>
              <a:t>	His people, </a:t>
            </a:r>
            <a:r>
              <a:rPr lang="en-GB" dirty="0" err="1"/>
              <a:t>Isr’el</a:t>
            </a:r>
            <a:r>
              <a:rPr lang="en-GB" dirty="0"/>
              <a:t>, God will raise</a:t>
            </a:r>
            <a:endParaRPr lang="en-NZ" dirty="0"/>
          </a:p>
          <a:p>
            <a:r>
              <a:rPr lang="en-GB" dirty="0"/>
              <a:t>		to strength and might. To God be praise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/>
              <a:t>Lord </a:t>
            </a:r>
            <a:r>
              <a:rPr lang="en-NZ" altLang="en-US" sz="1000" smtClean="0"/>
              <a:t>68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NZ" sz="1000" dirty="0"/>
              <a:t>Text: </a:t>
            </a:r>
            <a:r>
              <a:rPr lang="en-NZ" sz="1000" i="1" dirty="0"/>
              <a:t>Sing Psalms</a:t>
            </a:r>
            <a:r>
              <a:rPr lang="en-NZ" sz="1000" dirty="0"/>
              <a:t>, © Psalmody Committee, Free Church of Scotland, 2003, alt.</a:t>
            </a:r>
          </a:p>
          <a:p>
            <a:pPr algn="r"/>
            <a:r>
              <a:rPr lang="en-GB" sz="1000" dirty="0"/>
              <a:t>Tune: John Bishop, </a:t>
            </a:r>
            <a:r>
              <a:rPr lang="en-GB" sz="1000" dirty="0" smtClean="0"/>
              <a:t>1711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may the righteous all be glad;</a:t>
            </a:r>
            <a:endParaRPr lang="en-NZ" dirty="0"/>
          </a:p>
          <a:p>
            <a:r>
              <a:rPr lang="en-GB" dirty="0"/>
              <a:t>		may they rejoice and sing aloud.</a:t>
            </a:r>
            <a:endParaRPr lang="en-NZ" dirty="0"/>
          </a:p>
          <a:p>
            <a:r>
              <a:rPr lang="en-GB" dirty="0"/>
              <a:t>	Sing praise to God, sing to his name;</a:t>
            </a:r>
            <a:endParaRPr lang="en-NZ" dirty="0"/>
          </a:p>
          <a:p>
            <a:r>
              <a:rPr lang="en-GB" dirty="0"/>
              <a:t>		extol the One who rides the cloud.</a:t>
            </a:r>
            <a:endParaRPr lang="en-NZ" dirty="0"/>
          </a:p>
          <a:p>
            <a:r>
              <a:rPr lang="en-GB" dirty="0"/>
              <a:t>	For he alone is named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with joy all praise to him accord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father to the fatherless,</a:t>
            </a:r>
            <a:endParaRPr lang="en-NZ" dirty="0"/>
          </a:p>
          <a:p>
            <a:r>
              <a:rPr lang="en-GB" dirty="0"/>
              <a:t>		of widows’ rights the champion,</a:t>
            </a:r>
            <a:endParaRPr lang="en-NZ" dirty="0"/>
          </a:p>
          <a:p>
            <a:r>
              <a:rPr lang="en-GB" dirty="0"/>
              <a:t>	is God within his holy place;</a:t>
            </a:r>
            <a:endParaRPr lang="en-NZ" dirty="0"/>
          </a:p>
          <a:p>
            <a:r>
              <a:rPr lang="en-GB" dirty="0"/>
              <a:t>		he gives a home to those forlorn.</a:t>
            </a:r>
            <a:endParaRPr lang="en-NZ" dirty="0"/>
          </a:p>
          <a:p>
            <a:r>
              <a:rPr lang="en-GB" dirty="0"/>
              <a:t>	He leads the captives forth with song;</a:t>
            </a:r>
            <a:endParaRPr lang="en-NZ" dirty="0"/>
          </a:p>
          <a:p>
            <a:r>
              <a:rPr lang="en-GB" dirty="0"/>
              <a:t>		to rebels barren wastes belong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280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you, O God, went out and led</a:t>
            </a:r>
            <a:endParaRPr lang="en-NZ" dirty="0"/>
          </a:p>
          <a:p>
            <a:r>
              <a:rPr lang="en-GB" dirty="0"/>
              <a:t>		your people through the desert plain –</a:t>
            </a:r>
            <a:endParaRPr lang="en-NZ" dirty="0"/>
          </a:p>
          <a:p>
            <a:r>
              <a:rPr lang="en-GB" dirty="0"/>
              <a:t>	when through the wilderness you marched,</a:t>
            </a:r>
            <a:endParaRPr lang="en-NZ" dirty="0"/>
          </a:p>
          <a:p>
            <a:r>
              <a:rPr lang="en-GB" dirty="0"/>
              <a:t>		earth shook and heaven poured down rain</a:t>
            </a:r>
            <a:endParaRPr lang="en-NZ" dirty="0"/>
          </a:p>
          <a:p>
            <a:r>
              <a:rPr lang="en-GB" dirty="0"/>
              <a:t>	before the God of Sinai’s hill,</a:t>
            </a:r>
            <a:endParaRPr lang="en-NZ" dirty="0"/>
          </a:p>
          <a:p>
            <a:r>
              <a:rPr lang="en-GB" dirty="0"/>
              <a:t>		before the God of </a:t>
            </a:r>
            <a:r>
              <a:rPr lang="en-GB" dirty="0" err="1"/>
              <a:t>Israèl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771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God, with showers you refreshed</a:t>
            </a:r>
            <a:endParaRPr lang="en-NZ" dirty="0"/>
          </a:p>
          <a:p>
            <a:r>
              <a:rPr lang="en-GB" dirty="0"/>
              <a:t>		your heritage so dry and bare.</a:t>
            </a:r>
            <a:endParaRPr lang="en-NZ" dirty="0"/>
          </a:p>
          <a:p>
            <a:r>
              <a:rPr lang="en-GB" dirty="0"/>
              <a:t>	And so your people settled down</a:t>
            </a:r>
            <a:endParaRPr lang="en-NZ" dirty="0"/>
          </a:p>
          <a:p>
            <a:r>
              <a:rPr lang="en-GB" dirty="0"/>
              <a:t>		and made their habitation there.</a:t>
            </a:r>
            <a:endParaRPr lang="en-NZ" dirty="0"/>
          </a:p>
          <a:p>
            <a:r>
              <a:rPr lang="en-GB" dirty="0"/>
              <a:t>	And from your overflowing store</a:t>
            </a:r>
            <a:endParaRPr lang="en-NZ" dirty="0"/>
          </a:p>
          <a:p>
            <a:r>
              <a:rPr lang="en-GB" dirty="0"/>
              <a:t>		you made provision for the poor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343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Lord announced his </a:t>
            </a:r>
            <a:r>
              <a:rPr lang="en-GB" dirty="0" err="1"/>
              <a:t>sov’reign</a:t>
            </a:r>
            <a:r>
              <a:rPr lang="en-GB" dirty="0"/>
              <a:t> word;</a:t>
            </a:r>
            <a:endParaRPr lang="en-NZ" dirty="0"/>
          </a:p>
          <a:p>
            <a:r>
              <a:rPr lang="en-GB" dirty="0"/>
              <a:t>		a mighty crowd took up the shout,</a:t>
            </a:r>
            <a:endParaRPr lang="en-NZ" dirty="0"/>
          </a:p>
          <a:p>
            <a:r>
              <a:rPr lang="en-GB" dirty="0"/>
              <a:t>	and many women spread the news:</a:t>
            </a:r>
            <a:endParaRPr lang="en-NZ" dirty="0"/>
          </a:p>
          <a:p>
            <a:r>
              <a:rPr lang="en-GB" dirty="0"/>
              <a:t>		“See kings and armies put to rout!</a:t>
            </a:r>
            <a:endParaRPr lang="en-NZ" dirty="0"/>
          </a:p>
          <a:p>
            <a:r>
              <a:rPr lang="en-GB" dirty="0"/>
              <a:t>	They leave the fruits of battle’s toil;</a:t>
            </a:r>
            <a:endParaRPr lang="en-NZ" dirty="0"/>
          </a:p>
          <a:p>
            <a:r>
              <a:rPr lang="en-GB" dirty="0"/>
              <a:t>		at home the women share the spoil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9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“Although in open camp you sleep,</a:t>
            </a:r>
            <a:endParaRPr lang="en-NZ" dirty="0"/>
          </a:p>
          <a:p>
            <a:r>
              <a:rPr lang="en-GB" dirty="0"/>
              <a:t>		adorned with silver are your wings;</a:t>
            </a:r>
            <a:endParaRPr lang="en-NZ" dirty="0"/>
          </a:p>
          <a:p>
            <a:r>
              <a:rPr lang="en-GB" dirty="0"/>
              <a:t>	my dove, your feathers shine like gold.”</a:t>
            </a:r>
            <a:endParaRPr lang="en-NZ" dirty="0"/>
          </a:p>
          <a:p>
            <a:r>
              <a:rPr lang="en-GB" dirty="0"/>
              <a:t>		When God Almighty scattered kings,</a:t>
            </a:r>
            <a:endParaRPr lang="en-NZ" dirty="0"/>
          </a:p>
          <a:p>
            <a:r>
              <a:rPr lang="en-GB" dirty="0"/>
              <a:t>	the land became like </a:t>
            </a:r>
            <a:r>
              <a:rPr lang="en-GB" dirty="0" err="1"/>
              <a:t>Zalmon</a:t>
            </a:r>
            <a:r>
              <a:rPr lang="en-GB" dirty="0"/>
              <a:t> steep</a:t>
            </a:r>
            <a:endParaRPr lang="en-NZ" dirty="0"/>
          </a:p>
          <a:p>
            <a:r>
              <a:rPr lang="en-GB" dirty="0"/>
              <a:t>		when on its slopes the snow lies deep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170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See Bashan’s mountains rising high;</a:t>
            </a:r>
            <a:endParaRPr lang="en-NZ" dirty="0"/>
          </a:p>
          <a:p>
            <a:r>
              <a:rPr lang="en-GB" dirty="0"/>
              <a:t>		steep and majestic are its hills.</a:t>
            </a:r>
            <a:endParaRPr lang="en-NZ" dirty="0"/>
          </a:p>
          <a:p>
            <a:r>
              <a:rPr lang="en-GB" dirty="0"/>
              <a:t>	Why view in envy, rugged heights,</a:t>
            </a:r>
            <a:endParaRPr lang="en-NZ" dirty="0"/>
          </a:p>
          <a:p>
            <a:r>
              <a:rPr lang="en-GB" dirty="0"/>
              <a:t>		the hill where God forever dwells?</a:t>
            </a:r>
            <a:endParaRPr lang="en-NZ" dirty="0"/>
          </a:p>
          <a:p>
            <a:r>
              <a:rPr lang="en-GB" dirty="0"/>
              <a:t>	The mountain where he chose to reign –</a:t>
            </a:r>
            <a:endParaRPr lang="en-NZ" dirty="0"/>
          </a:p>
          <a:p>
            <a:r>
              <a:rPr lang="en-GB" dirty="0"/>
              <a:t>		there will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himself remain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50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mighty char-</a:t>
            </a:r>
            <a:r>
              <a:rPr lang="en-GB" dirty="0" err="1"/>
              <a:t>i</a:t>
            </a:r>
            <a:r>
              <a:rPr lang="en-GB" dirty="0"/>
              <a:t>-</a:t>
            </a:r>
            <a:r>
              <a:rPr lang="en-GB" dirty="0" err="1"/>
              <a:t>ots</a:t>
            </a:r>
            <a:r>
              <a:rPr lang="en-GB" dirty="0"/>
              <a:t> of God</a:t>
            </a:r>
            <a:endParaRPr lang="en-NZ" dirty="0"/>
          </a:p>
          <a:p>
            <a:r>
              <a:rPr lang="en-GB" dirty="0"/>
              <a:t>		in tens of thousands now appear;</a:t>
            </a:r>
            <a:endParaRPr lang="en-NZ" dirty="0"/>
          </a:p>
          <a:p>
            <a:r>
              <a:rPr lang="en-GB" dirty="0"/>
              <a:t>	surrounded by unnumbered hosts,</a:t>
            </a:r>
            <a:endParaRPr lang="en-NZ" dirty="0"/>
          </a:p>
          <a:p>
            <a:r>
              <a:rPr lang="en-GB" dirty="0"/>
              <a:t>		the Lord himself is drawing near.</a:t>
            </a:r>
            <a:endParaRPr lang="en-NZ" dirty="0"/>
          </a:p>
          <a:p>
            <a:r>
              <a:rPr lang="en-GB" dirty="0"/>
              <a:t>	From Sinai he has come to fill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sanctu’ry</a:t>
            </a:r>
            <a:r>
              <a:rPr lang="en-GB" dirty="0"/>
              <a:t> on Zion’s hill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1981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73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2014-02-17T08:23:53Z</dcterms:created>
  <dcterms:modified xsi:type="dcterms:W3CDTF">2014-04-05T07:44:06Z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