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4"/>
  </p:handoutMasterIdLst>
  <p:sldIdLst>
    <p:sldId id="259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64" r:id="rId12"/>
    <p:sldId id="261" r:id="rId1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7869C9C-9A55-41AC-9F05-6B7C7B9936C3}" type="datetimeFigureOut">
              <a:rPr lang="en-NZ"/>
              <a:pPr>
                <a:defRPr/>
              </a:pPr>
              <a:t>9/03/2014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DE7F73-A134-4D35-8C78-0CB6C45CA53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9172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B7AD6DB-7E77-42A0-A80A-D1BC8AF9A7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03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756C89-4AC1-41CC-AF47-AF5A474526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967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8ABE05-8A0B-4EA9-B016-4BC9B5B9ED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605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558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731522-0846-4413-8AA3-7FFE4314FF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866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692FDC-5874-492A-9101-65621938B4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975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9276E3-F861-4503-8F44-8E0E9D8CDD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75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68590E-6289-48F5-94DD-06FDBD5523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654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756325-D1A6-43C1-A44A-7225F03C10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23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09D81C-60AD-4FFD-BB90-D4BE6040E49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057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2E795D-A9E8-445B-9595-2A3D163CC1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39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God</a:t>
            </a:r>
            <a:r>
              <a:rPr lang="en-GB" b="1" dirty="0">
                <a:solidFill>
                  <a:srgbClr val="FFFF00"/>
                </a:solidFill>
              </a:rPr>
              <a:t> shall arise and by his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might</a:t>
            </a:r>
            <a:endParaRPr lang="en-NZ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put</a:t>
            </a:r>
            <a:r>
              <a:rPr lang="en-GB" dirty="0"/>
              <a:t> all his enemies to </a:t>
            </a:r>
            <a:r>
              <a:rPr lang="en-GB" b="1" dirty="0">
                <a:latin typeface="Arial Black" panose="020B0A04020102020204" pitchFamily="34" charset="0"/>
              </a:rPr>
              <a:t>flight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triumph will be </a:t>
            </a:r>
            <a:r>
              <a:rPr lang="en-GB" b="1" dirty="0">
                <a:latin typeface="Arial Black" panose="020B0A04020102020204" pitchFamily="34" charset="0"/>
              </a:rPr>
              <a:t>glorious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When</a:t>
            </a:r>
            <a:r>
              <a:rPr lang="en-GB" dirty="0"/>
              <a:t> those who hate him, scattered, </a:t>
            </a:r>
            <a:r>
              <a:rPr lang="en-GB" b="1" dirty="0">
                <a:latin typeface="Arial Black" panose="020B0A04020102020204" pitchFamily="34" charset="0"/>
              </a:rPr>
              <a:t>flee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be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fore</a:t>
            </a:r>
            <a:r>
              <a:rPr lang="en-GB" dirty="0"/>
              <a:t> his </a:t>
            </a:r>
            <a:r>
              <a:rPr lang="en-GB" dirty="0" err="1"/>
              <a:t>pow’r</a:t>
            </a:r>
            <a:r>
              <a:rPr lang="en-GB" dirty="0"/>
              <a:t> and majes</a:t>
            </a:r>
            <a:r>
              <a:rPr lang="en-GB" b="1" dirty="0">
                <a:latin typeface="Arial Black" panose="020B0A04020102020204" pitchFamily="34" charset="0"/>
              </a:rPr>
              <a:t>ty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our</a:t>
            </a:r>
            <a:r>
              <a:rPr lang="en-GB" dirty="0"/>
              <a:t> God will be vic</a:t>
            </a:r>
            <a:r>
              <a:rPr lang="en-GB" b="1" dirty="0">
                <a:latin typeface="Arial Black" panose="020B0A04020102020204" pitchFamily="34" charset="0"/>
              </a:rPr>
              <a:t>torious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68b]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sz="2000" i="1" dirty="0" smtClean="0"/>
              <a:t> </a:t>
            </a:r>
            <a:r>
              <a:rPr lang="en-NZ" sz="2000" i="1" dirty="0" err="1" smtClean="0"/>
              <a:t>cont</a:t>
            </a:r>
            <a:r>
              <a:rPr lang="en-NZ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b="1" dirty="0">
                <a:latin typeface="Arial Black" panose="020B0A04020102020204" pitchFamily="34" charset="0"/>
              </a:rPr>
              <a:t>	</a:t>
            </a:r>
            <a:r>
              <a:rPr lang="en-NZ" b="1" dirty="0" smtClean="0">
                <a:latin typeface="Arial Black" panose="020B0A04020102020204" pitchFamily="34" charset="0"/>
              </a:rPr>
              <a:t>Our</a:t>
            </a:r>
            <a:r>
              <a:rPr lang="en-GB" dirty="0" smtClean="0"/>
              <a:t> </a:t>
            </a:r>
            <a:r>
              <a:rPr lang="en-GB" dirty="0"/>
              <a:t>God, the L</a:t>
            </a:r>
            <a:r>
              <a:rPr lang="en-NZ" sz="2400" cap="all" dirty="0" err="1"/>
              <a:t>ord</a:t>
            </a:r>
            <a:r>
              <a:rPr lang="en-GB" dirty="0"/>
              <a:t>, is strong to </a:t>
            </a:r>
            <a:r>
              <a:rPr lang="en-GB" b="1" dirty="0">
                <a:latin typeface="Arial Black" panose="020B0A04020102020204" pitchFamily="34" charset="0"/>
              </a:rPr>
              <a:t>save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from</a:t>
            </a:r>
            <a:r>
              <a:rPr lang="en-GB" dirty="0"/>
              <a:t> mortal danger, from the </a:t>
            </a:r>
            <a:r>
              <a:rPr lang="en-GB" b="1" dirty="0">
                <a:latin typeface="Arial Black" panose="020B0A04020102020204" pitchFamily="34" charset="0"/>
              </a:rPr>
              <a:t>grave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</a:t>
            </a:r>
            <a:r>
              <a:rPr lang="en-GB" dirty="0" err="1"/>
              <a:t>ev’ry</a:t>
            </a:r>
            <a:r>
              <a:rPr lang="en-GB" dirty="0"/>
              <a:t> cruel op</a:t>
            </a:r>
            <a:r>
              <a:rPr lang="en-GB" b="1" dirty="0">
                <a:latin typeface="Arial Black" panose="020B0A04020102020204" pitchFamily="34" charset="0"/>
              </a:rPr>
              <a:t>pression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But</a:t>
            </a:r>
            <a:r>
              <a:rPr lang="en-GB" dirty="0"/>
              <a:t> God will crush the heads of </a:t>
            </a:r>
            <a:r>
              <a:rPr lang="en-GB" b="1" dirty="0">
                <a:latin typeface="Arial Black" panose="020B0A04020102020204" pitchFamily="34" charset="0"/>
              </a:rPr>
              <a:t>foes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hairy crown of him who </a:t>
            </a:r>
            <a:r>
              <a:rPr lang="en-GB" b="1" dirty="0">
                <a:latin typeface="Arial Black" panose="020B0A04020102020204" pitchFamily="34" charset="0"/>
              </a:rPr>
              <a:t>goes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ways of foul trans</a:t>
            </a:r>
            <a:r>
              <a:rPr lang="en-GB" b="1" dirty="0">
                <a:latin typeface="Arial Black" panose="020B0A04020102020204" pitchFamily="34" charset="0"/>
              </a:rPr>
              <a:t>gression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509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Praise</a:t>
            </a:r>
            <a:r>
              <a:rPr lang="en-GB" dirty="0"/>
              <a:t> God and shout his glory </a:t>
            </a:r>
            <a:r>
              <a:rPr lang="en-GB" b="1" dirty="0">
                <a:latin typeface="Arial Black" panose="020B0A04020102020204" pitchFamily="34" charset="0"/>
              </a:rPr>
              <a:t>forth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O</a:t>
            </a:r>
            <a:r>
              <a:rPr lang="en-GB" dirty="0"/>
              <a:t> kings and kingdoms of the </a:t>
            </a:r>
            <a:r>
              <a:rPr lang="en-GB" b="1" dirty="0">
                <a:latin typeface="Arial Black" panose="020B0A04020102020204" pitchFamily="34" charset="0"/>
              </a:rPr>
              <a:t>earth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joyful song a</a:t>
            </a:r>
            <a:r>
              <a:rPr lang="en-GB" b="1" dirty="0">
                <a:latin typeface="Arial Black" panose="020B0A04020102020204" pitchFamily="34" charset="0"/>
              </a:rPr>
              <a:t>dore him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Praise</a:t>
            </a:r>
            <a:r>
              <a:rPr lang="en-GB" dirty="0"/>
              <a:t> him who rides the ancient </a:t>
            </a:r>
            <a:r>
              <a:rPr lang="en-GB" b="1" dirty="0">
                <a:latin typeface="Arial Black" panose="020B0A04020102020204" pitchFamily="34" charset="0"/>
              </a:rPr>
              <a:t>sky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who</a:t>
            </a:r>
            <a:r>
              <a:rPr lang="en-GB" dirty="0"/>
              <a:t> thunders forth his battle </a:t>
            </a:r>
            <a:r>
              <a:rPr lang="en-GB" b="1" dirty="0">
                <a:latin typeface="Arial Black" panose="020B0A04020102020204" pitchFamily="34" charset="0"/>
              </a:rPr>
              <a:t>cry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let</a:t>
            </a:r>
            <a:r>
              <a:rPr lang="en-GB" dirty="0"/>
              <a:t> all bow down be</a:t>
            </a:r>
            <a:r>
              <a:rPr lang="en-GB" b="1" dirty="0">
                <a:latin typeface="Arial Black" panose="020B0A04020102020204" pitchFamily="34" charset="0"/>
              </a:rPr>
              <a:t>fore him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128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sz="2000" i="1" dirty="0" smtClean="0"/>
              <a:t> </a:t>
            </a:r>
            <a:r>
              <a:rPr lang="en-NZ" sz="2000" i="1" dirty="0" err="1" smtClean="0"/>
              <a:t>cont</a:t>
            </a:r>
            <a:r>
              <a:rPr lang="en-NZ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b="1" dirty="0">
                <a:latin typeface="Arial Black" panose="020B0A04020102020204" pitchFamily="34" charset="0"/>
              </a:rPr>
              <a:t>	</a:t>
            </a:r>
            <a:r>
              <a:rPr lang="en-NZ" b="1" dirty="0" smtClean="0">
                <a:latin typeface="Arial Black" panose="020B0A04020102020204" pitchFamily="34" charset="0"/>
              </a:rPr>
              <a:t>Pro</a:t>
            </a:r>
            <a:r>
              <a:rPr lang="en-GB" dirty="0"/>
              <a:t>claim his </a:t>
            </a:r>
            <a:r>
              <a:rPr lang="en-GB" dirty="0" err="1"/>
              <a:t>pow’r</a:t>
            </a:r>
            <a:r>
              <a:rPr lang="en-GB" dirty="0"/>
              <a:t> and spread his </a:t>
            </a:r>
            <a:r>
              <a:rPr lang="en-GB" b="1" dirty="0">
                <a:latin typeface="Arial Black" panose="020B0A04020102020204" pitchFamily="34" charset="0"/>
              </a:rPr>
              <a:t>fame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great in </a:t>
            </a:r>
            <a:r>
              <a:rPr lang="en-GB" dirty="0" err="1"/>
              <a:t>Isr’el</a:t>
            </a:r>
            <a:r>
              <a:rPr lang="en-GB" dirty="0"/>
              <a:t> is his </a:t>
            </a:r>
            <a:r>
              <a:rPr lang="en-GB" b="1" dirty="0">
                <a:latin typeface="Arial Black" panose="020B0A04020102020204" pitchFamily="34" charset="0"/>
              </a:rPr>
              <a:t>name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might is in the </a:t>
            </a:r>
            <a:r>
              <a:rPr lang="en-GB" b="1" dirty="0">
                <a:latin typeface="Arial Black" panose="020B0A04020102020204" pitchFamily="34" charset="0"/>
              </a:rPr>
              <a:t>heavens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O</a:t>
            </a:r>
            <a:r>
              <a:rPr lang="en-NZ" dirty="0"/>
              <a:t> </a:t>
            </a:r>
            <a:r>
              <a:rPr lang="en-GB" dirty="0"/>
              <a:t>awesome God, you from your </a:t>
            </a:r>
            <a:r>
              <a:rPr lang="en-GB" b="1" dirty="0">
                <a:latin typeface="Arial Black" panose="020B0A04020102020204" pitchFamily="34" charset="0"/>
              </a:rPr>
              <a:t>throne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with</a:t>
            </a:r>
            <a:r>
              <a:rPr lang="en-GB" dirty="0"/>
              <a:t> </a:t>
            </a:r>
            <a:r>
              <a:rPr lang="en-GB" dirty="0" err="1"/>
              <a:t>pow’r</a:t>
            </a:r>
            <a:r>
              <a:rPr lang="en-GB" dirty="0"/>
              <a:t> and glory bless your </a:t>
            </a:r>
            <a:r>
              <a:rPr lang="en-GB" b="1" dirty="0">
                <a:latin typeface="Arial Black" panose="020B0A04020102020204" pitchFamily="34" charset="0"/>
              </a:rPr>
              <a:t>own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To</a:t>
            </a:r>
            <a:r>
              <a:rPr lang="en-GB" dirty="0"/>
              <a:t> you all praise be </a:t>
            </a:r>
            <a:r>
              <a:rPr lang="en-GB" b="1" dirty="0">
                <a:latin typeface="Arial Black" panose="020B0A04020102020204" pitchFamily="34" charset="0"/>
              </a:rPr>
              <a:t>given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0215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68b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Ps. 68:1–6; 17–21; 32–35. William W. J. Van </a:t>
            </a:r>
            <a:r>
              <a:rPr lang="en-GB" sz="1000" dirty="0" err="1"/>
              <a:t>Oene</a:t>
            </a:r>
            <a:r>
              <a:rPr lang="en-GB" sz="1000" dirty="0"/>
              <a:t>, 1972, rev.,</a:t>
            </a:r>
            <a:br>
              <a:rPr lang="en-GB" sz="1000" dirty="0"/>
            </a:br>
            <a:r>
              <a:rPr lang="en-GB" sz="1000" dirty="0"/>
              <a:t>© Standing Committee for the Publication of the </a:t>
            </a:r>
            <a:r>
              <a:rPr lang="en-GB" sz="1000" i="1" dirty="0"/>
              <a:t>Book of Praise</a:t>
            </a:r>
            <a:r>
              <a:rPr lang="en-GB" sz="1000" dirty="0"/>
              <a:t>, 2009</a:t>
            </a:r>
            <a:endParaRPr lang="en-NZ" sz="1000" dirty="0"/>
          </a:p>
          <a:p>
            <a:pPr algn="r"/>
            <a:r>
              <a:rPr lang="en-GB" sz="1000" dirty="0"/>
              <a:t>Tune: Strasbourg Psalter, 1539; harm. H. W. Wooldridge, c. </a:t>
            </a:r>
            <a:r>
              <a:rPr lang="en-GB" sz="1000" dirty="0" smtClean="0"/>
              <a:t>1899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pPr>
              <a:tabLst>
                <a:tab pos="538163" algn="l"/>
                <a:tab pos="898525" algn="l"/>
                <a:tab pos="1255713" algn="l"/>
                <a:tab pos="1978025" algn="l"/>
                <a:tab pos="8693150" algn="r"/>
              </a:tabLst>
            </a:pPr>
            <a:r>
              <a:rPr lang="en-NZ" sz="2000" i="1" dirty="0" smtClean="0"/>
              <a:t>1. </a:t>
            </a:r>
            <a:r>
              <a:rPr lang="en-NZ" sz="2000" i="1" dirty="0" err="1" smtClean="0"/>
              <a:t>cont</a:t>
            </a:r>
            <a:r>
              <a:rPr lang="en-NZ" sz="2000" i="1" dirty="0" smtClean="0"/>
              <a:t>:</a:t>
            </a:r>
            <a:r>
              <a:rPr lang="en-NZ" i="1" dirty="0" smtClean="0"/>
              <a:t> </a:t>
            </a:r>
            <a:endParaRPr lang="en-NZ" i="1" dirty="0" smtClean="0"/>
          </a:p>
          <a:p>
            <a:pPr>
              <a:tabLst>
                <a:tab pos="538163" algn="l"/>
                <a:tab pos="898525" algn="l"/>
                <a:tab pos="1255713" algn="l"/>
                <a:tab pos="1978025" algn="l"/>
                <a:tab pos="8693150" algn="r"/>
              </a:tabLst>
            </a:pPr>
            <a:r>
              <a:rPr lang="en-NZ" dirty="0" smtClean="0"/>
              <a:t>	</a:t>
            </a:r>
            <a:r>
              <a:rPr lang="en-NZ" b="1" dirty="0" smtClean="0">
                <a:latin typeface="Arial Black" panose="020B0A04020102020204" pitchFamily="34" charset="0"/>
              </a:rPr>
              <a:t>For</a:t>
            </a:r>
            <a:r>
              <a:rPr lang="en-GB" dirty="0" smtClean="0"/>
              <a:t> </a:t>
            </a:r>
            <a:r>
              <a:rPr lang="en-GB" dirty="0"/>
              <a:t>just as wind blows smoke a</a:t>
            </a:r>
            <a:r>
              <a:rPr lang="en-GB" b="1" dirty="0">
                <a:latin typeface="Arial Black" panose="020B0A04020102020204" pitchFamily="34" charset="0"/>
              </a:rPr>
              <a:t>way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will disperse the proud ar</a:t>
            </a:r>
            <a:r>
              <a:rPr lang="en-GB" b="1" dirty="0">
                <a:latin typeface="Arial Black" panose="020B0A04020102020204" pitchFamily="34" charset="0"/>
              </a:rPr>
              <a:t>ray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of</a:t>
            </a:r>
            <a:r>
              <a:rPr lang="en-GB" dirty="0"/>
              <a:t> those who evil </a:t>
            </a:r>
            <a:r>
              <a:rPr lang="en-GB" b="1" dirty="0">
                <a:latin typeface="Arial Black" panose="020B0A04020102020204" pitchFamily="34" charset="0"/>
              </a:rPr>
              <a:t>cherish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Like</a:t>
            </a:r>
            <a:r>
              <a:rPr lang="en-NZ" b="1" dirty="0"/>
              <a:t> </a:t>
            </a:r>
            <a:r>
              <a:rPr lang="en-GB" dirty="0"/>
              <a:t>wax that melts before the </a:t>
            </a:r>
            <a:r>
              <a:rPr lang="en-GB" b="1" dirty="0">
                <a:latin typeface="Arial Black" panose="020B0A04020102020204" pitchFamily="34" charset="0"/>
              </a:rPr>
              <a:t>fire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they</a:t>
            </a:r>
            <a:r>
              <a:rPr lang="en-GB" dirty="0"/>
              <a:t> will be vanquished by God’s </a:t>
            </a:r>
            <a:r>
              <a:rPr lang="en-GB" b="1" dirty="0">
                <a:latin typeface="Arial Black" panose="020B0A04020102020204" pitchFamily="34" charset="0"/>
              </a:rPr>
              <a:t>ire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wicked all will </a:t>
            </a:r>
            <a:r>
              <a:rPr lang="en-GB" b="1" dirty="0">
                <a:latin typeface="Arial Black" panose="020B0A04020102020204" pitchFamily="34" charset="0"/>
              </a:rPr>
              <a:t>perish</a:t>
            </a:r>
            <a:r>
              <a:rPr lang="en-GB" dirty="0" smtClean="0"/>
              <a:t>.</a:t>
            </a:r>
            <a:endParaRPr lang="en-NZ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Now</a:t>
            </a:r>
            <a:r>
              <a:rPr lang="en-GB" dirty="0"/>
              <a:t> let the just with joyful </a:t>
            </a:r>
            <a:r>
              <a:rPr lang="en-GB" b="1" dirty="0">
                <a:latin typeface="Arial Black" panose="020B0A04020102020204" pitchFamily="34" charset="0"/>
              </a:rPr>
              <a:t>voice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God’s victorious might re</a:t>
            </a:r>
            <a:r>
              <a:rPr lang="en-GB" b="1" dirty="0">
                <a:latin typeface="Arial Black" panose="020B0A04020102020204" pitchFamily="34" charset="0"/>
              </a:rPr>
              <a:t>joice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let</a:t>
            </a:r>
            <a:r>
              <a:rPr lang="en-GB" dirty="0"/>
              <a:t> them exult be</a:t>
            </a:r>
            <a:r>
              <a:rPr lang="en-GB" b="1" dirty="0">
                <a:latin typeface="Arial Black" panose="020B0A04020102020204" pitchFamily="34" charset="0"/>
              </a:rPr>
              <a:t>fore him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O</a:t>
            </a:r>
            <a:r>
              <a:rPr lang="en-GB" dirty="0"/>
              <a:t> sing to God, his praise pro</a:t>
            </a:r>
            <a:r>
              <a:rPr lang="en-GB" b="1" dirty="0">
                <a:latin typeface="Arial Black" panose="020B0A04020102020204" pitchFamily="34" charset="0"/>
              </a:rPr>
              <a:t>claim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with your psalms extol his </a:t>
            </a:r>
            <a:r>
              <a:rPr lang="en-GB" b="1" dirty="0">
                <a:latin typeface="Arial Black" panose="020B0A04020102020204" pitchFamily="34" charset="0"/>
              </a:rPr>
              <a:t>name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joyful song a</a:t>
            </a:r>
            <a:r>
              <a:rPr lang="en-GB" b="1" dirty="0">
                <a:latin typeface="Arial Black" panose="020B0A04020102020204" pitchFamily="34" charset="0"/>
              </a:rPr>
              <a:t>dore him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90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sz="2000" i="1" dirty="0" smtClean="0"/>
              <a:t> </a:t>
            </a:r>
            <a:r>
              <a:rPr lang="en-NZ" sz="2000" i="1" dirty="0" err="1" smtClean="0"/>
              <a:t>cont</a:t>
            </a:r>
            <a:r>
              <a:rPr lang="en-NZ" sz="2000" i="1" dirty="0" smtClean="0"/>
              <a:t>:</a:t>
            </a:r>
            <a:r>
              <a:rPr lang="en-NZ" altLang="en-US" i="1" dirty="0" smtClean="0"/>
              <a:t> </a:t>
            </a:r>
            <a:endParaRPr lang="en-NZ" altLang="en-US" i="1" dirty="0" smtClean="0"/>
          </a:p>
          <a:p>
            <a:r>
              <a:rPr lang="en-NZ" altLang="en-US" dirty="0" smtClean="0"/>
              <a:t>	</a:t>
            </a:r>
            <a:r>
              <a:rPr lang="en-NZ" b="1" dirty="0">
                <a:latin typeface="Arial Black" panose="020B0A04020102020204" pitchFamily="34" charset="0"/>
              </a:rPr>
              <a:t>Lift</a:t>
            </a:r>
            <a:r>
              <a:rPr lang="en-GB" dirty="0"/>
              <a:t> up your voice and sing a</a:t>
            </a:r>
            <a:r>
              <a:rPr lang="en-GB" b="1" dirty="0">
                <a:latin typeface="Arial Black" panose="020B0A04020102020204" pitchFamily="34" charset="0"/>
              </a:rPr>
              <a:t>loud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to</a:t>
            </a:r>
            <a:r>
              <a:rPr lang="en-GB" dirty="0"/>
              <a:t> him who rides upon the </a:t>
            </a:r>
            <a:r>
              <a:rPr lang="en-GB" b="1" dirty="0">
                <a:latin typeface="Arial Black" panose="020B0A04020102020204" pitchFamily="34" charset="0"/>
              </a:rPr>
              <a:t>clouds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high</a:t>
            </a:r>
            <a:r>
              <a:rPr lang="en-GB" dirty="0"/>
              <a:t> in the spacious </a:t>
            </a:r>
            <a:r>
              <a:rPr lang="en-GB" b="1" dirty="0">
                <a:latin typeface="Arial Black" panose="020B0A04020102020204" pitchFamily="34" charset="0"/>
              </a:rPr>
              <a:t>heavens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L</a:t>
            </a:r>
            <a:r>
              <a:rPr lang="en-NZ" sz="2400" cap="all" dirty="0" err="1"/>
              <a:t>ord</a:t>
            </a:r>
            <a:r>
              <a:rPr lang="en-GB" dirty="0"/>
              <a:t> – that is his glorious </a:t>
            </a:r>
            <a:r>
              <a:rPr lang="en-GB" b="1" dirty="0">
                <a:latin typeface="Arial Black" panose="020B0A04020102020204" pitchFamily="34" charset="0"/>
              </a:rPr>
              <a:t>name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Re</a:t>
            </a:r>
            <a:r>
              <a:rPr lang="en-GB" dirty="0" err="1"/>
              <a:t>joice</a:t>
            </a:r>
            <a:r>
              <a:rPr lang="en-GB" dirty="0"/>
              <a:t> in him with loud ac</a:t>
            </a:r>
            <a:r>
              <a:rPr lang="en-GB" b="1" dirty="0">
                <a:latin typeface="Arial Black" panose="020B0A04020102020204" pitchFamily="34" charset="0"/>
              </a:rPr>
              <a:t>claim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to</a:t>
            </a:r>
            <a:r>
              <a:rPr lang="en-GB" dirty="0"/>
              <a:t> him be glory </a:t>
            </a:r>
            <a:r>
              <a:rPr lang="en-GB" b="1" dirty="0">
                <a:latin typeface="Arial Black" panose="020B0A04020102020204" pitchFamily="34" charset="0"/>
              </a:rPr>
              <a:t>given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476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, father to the father</a:t>
            </a:r>
            <a:r>
              <a:rPr lang="en-GB" b="1" dirty="0">
                <a:latin typeface="Arial Black" panose="020B0A04020102020204" pitchFamily="34" charset="0"/>
              </a:rPr>
              <a:t>less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de</a:t>
            </a:r>
            <a:r>
              <a:rPr lang="en-GB" dirty="0"/>
              <a:t>fence of widows in dis</a:t>
            </a:r>
            <a:r>
              <a:rPr lang="en-GB" b="1" dirty="0">
                <a:latin typeface="Arial Black" panose="020B0A04020102020204" pitchFamily="34" charset="0"/>
              </a:rPr>
              <a:t>tress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is</a:t>
            </a:r>
            <a:r>
              <a:rPr lang="en-GB" dirty="0"/>
              <a:t> in his habi</a:t>
            </a:r>
            <a:r>
              <a:rPr lang="en-GB" b="1" dirty="0">
                <a:latin typeface="Arial Black" panose="020B0A04020102020204" pitchFamily="34" charset="0"/>
              </a:rPr>
              <a:t>tation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God</a:t>
            </a:r>
            <a:r>
              <a:rPr lang="en-GB" dirty="0"/>
              <a:t> in the goodness of his </a:t>
            </a:r>
            <a:r>
              <a:rPr lang="en-GB" b="1" dirty="0">
                <a:latin typeface="Arial Black" panose="020B0A04020102020204" pitchFamily="34" charset="0"/>
              </a:rPr>
              <a:t>grace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gives</a:t>
            </a:r>
            <a:r>
              <a:rPr lang="en-GB" dirty="0"/>
              <a:t> lonely ones a dwelling </a:t>
            </a:r>
            <a:r>
              <a:rPr lang="en-GB" b="1" dirty="0">
                <a:latin typeface="Arial Black" panose="020B0A04020102020204" pitchFamily="34" charset="0"/>
              </a:rPr>
              <a:t>place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grants the conso</a:t>
            </a:r>
            <a:r>
              <a:rPr lang="en-GB" b="1" dirty="0">
                <a:latin typeface="Arial Black" panose="020B0A04020102020204" pitchFamily="34" charset="0"/>
              </a:rPr>
              <a:t>lation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56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sz="2000" i="1" dirty="0" smtClean="0"/>
              <a:t> </a:t>
            </a:r>
            <a:r>
              <a:rPr lang="en-NZ" sz="2000" i="1" dirty="0" err="1" smtClean="0"/>
              <a:t>cont</a:t>
            </a:r>
            <a:r>
              <a:rPr lang="en-NZ" sz="2000" i="1" dirty="0"/>
              <a:t>:</a:t>
            </a:r>
            <a:r>
              <a:rPr lang="en-NZ" altLang="en-US" dirty="0" smtClean="0"/>
              <a:t>	</a:t>
            </a:r>
          </a:p>
          <a:p>
            <a:r>
              <a:rPr lang="en-NZ" b="1" dirty="0">
                <a:latin typeface="Arial Black" panose="020B0A04020102020204" pitchFamily="34" charset="0"/>
              </a:rPr>
              <a:t>	</a:t>
            </a:r>
            <a:r>
              <a:rPr lang="en-NZ" b="1" dirty="0" smtClean="0">
                <a:latin typeface="Arial Black" panose="020B0A04020102020204" pitchFamily="34" charset="0"/>
              </a:rPr>
              <a:t>He</a:t>
            </a:r>
            <a:r>
              <a:rPr lang="en-GB" dirty="0" smtClean="0"/>
              <a:t> </a:t>
            </a:r>
            <a:r>
              <a:rPr lang="en-GB" dirty="0"/>
              <a:t>leads the captive out to </a:t>
            </a:r>
            <a:r>
              <a:rPr lang="en-GB" b="1" dirty="0">
                <a:latin typeface="Arial Black" panose="020B0A04020102020204" pitchFamily="34" charset="0"/>
              </a:rPr>
              <a:t>see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joys of new-found liber</a:t>
            </a:r>
            <a:r>
              <a:rPr lang="en-GB" b="1" dirty="0">
                <a:latin typeface="Arial Black" panose="020B0A04020102020204" pitchFamily="34" charset="0"/>
              </a:rPr>
              <a:t>ty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bounteous is God’s </a:t>
            </a:r>
            <a:r>
              <a:rPr lang="en-GB" b="1" dirty="0">
                <a:latin typeface="Arial Black" panose="020B0A04020102020204" pitchFamily="34" charset="0"/>
              </a:rPr>
              <a:t>mercy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But</a:t>
            </a:r>
            <a:r>
              <a:rPr lang="en-GB" dirty="0"/>
              <a:t> who against him dare re</a:t>
            </a:r>
            <a:r>
              <a:rPr lang="en-GB" b="1" dirty="0">
                <a:latin typeface="Arial Black" panose="020B0A04020102020204" pitchFamily="34" charset="0"/>
              </a:rPr>
              <a:t>bel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must</a:t>
            </a:r>
            <a:r>
              <a:rPr lang="en-GB" dirty="0"/>
              <a:t> evermore with famine </a:t>
            </a:r>
            <a:r>
              <a:rPr lang="en-GB" b="1" dirty="0">
                <a:latin typeface="Arial Black" panose="020B0A04020102020204" pitchFamily="34" charset="0"/>
              </a:rPr>
              <a:t>dwell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deserts dry and </a:t>
            </a:r>
            <a:r>
              <a:rPr lang="en-GB" b="1" dirty="0">
                <a:latin typeface="Arial Black" panose="020B0A04020102020204" pitchFamily="34" charset="0"/>
              </a:rPr>
              <a:t>thirsty</a:t>
            </a:r>
            <a:r>
              <a:rPr lang="en-NZ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509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God’s</a:t>
            </a:r>
            <a:r>
              <a:rPr lang="en-GB" dirty="0"/>
              <a:t> chariots, mighty to be</a:t>
            </a:r>
            <a:r>
              <a:rPr lang="en-GB" b="1" dirty="0">
                <a:latin typeface="Arial Black" panose="020B0A04020102020204" pitchFamily="34" charset="0"/>
              </a:rPr>
              <a:t>hold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are</a:t>
            </a:r>
            <a:r>
              <a:rPr lang="en-GB" dirty="0"/>
              <a:t> twice ten thousand </a:t>
            </a:r>
            <a:r>
              <a:rPr lang="en-GB" dirty="0" err="1"/>
              <a:t>thousand</a:t>
            </a:r>
            <a:r>
              <a:rPr lang="en-GB" b="1" dirty="0" err="1">
                <a:latin typeface="Arial Black" panose="020B0A04020102020204" pitchFamily="34" charset="0"/>
              </a:rPr>
              <a:t>fold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mountains quaked and </a:t>
            </a:r>
            <a:r>
              <a:rPr lang="en-GB" b="1" dirty="0">
                <a:latin typeface="Arial Black" panose="020B0A04020102020204" pitchFamily="34" charset="0"/>
              </a:rPr>
              <a:t>trembled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From</a:t>
            </a:r>
            <a:r>
              <a:rPr lang="en-GB" dirty="0"/>
              <a:t> Sinai, God victorious</a:t>
            </a:r>
            <a:r>
              <a:rPr lang="en-GB" b="1" dirty="0">
                <a:latin typeface="Arial Black" panose="020B0A04020102020204" pitchFamily="34" charset="0"/>
              </a:rPr>
              <a:t>ly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came</a:t>
            </a:r>
            <a:r>
              <a:rPr lang="en-GB" dirty="0"/>
              <a:t> down into his sanctua</a:t>
            </a:r>
            <a:r>
              <a:rPr lang="en-GB" b="1" dirty="0">
                <a:latin typeface="Arial Black" panose="020B0A04020102020204" pitchFamily="34" charset="0"/>
              </a:rPr>
              <a:t>ry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Zion all as</a:t>
            </a:r>
            <a:r>
              <a:rPr lang="en-GB" b="1" dirty="0">
                <a:latin typeface="Arial Black" panose="020B0A04020102020204" pitchFamily="34" charset="0"/>
              </a:rPr>
              <a:t>sembled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56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sz="2000" i="1" dirty="0" smtClean="0"/>
              <a:t> </a:t>
            </a:r>
            <a:r>
              <a:rPr lang="en-NZ" sz="2000" i="1" dirty="0" err="1" smtClean="0"/>
              <a:t>cont</a:t>
            </a:r>
            <a:r>
              <a:rPr lang="en-NZ" sz="2000" i="1" dirty="0"/>
              <a:t>:</a:t>
            </a:r>
            <a:r>
              <a:rPr lang="en-NZ" altLang="en-US" dirty="0" smtClean="0"/>
              <a:t>	</a:t>
            </a:r>
          </a:p>
          <a:p>
            <a:r>
              <a:rPr lang="en-NZ" b="1" dirty="0">
                <a:latin typeface="Arial Black" panose="020B0A04020102020204" pitchFamily="34" charset="0"/>
              </a:rPr>
              <a:t>	</a:t>
            </a:r>
            <a:r>
              <a:rPr lang="en-NZ" b="1" dirty="0" smtClean="0">
                <a:latin typeface="Arial Black" panose="020B0A04020102020204" pitchFamily="34" charset="0"/>
              </a:rPr>
              <a:t>When</a:t>
            </a:r>
            <a:r>
              <a:rPr lang="en-GB" dirty="0" smtClean="0"/>
              <a:t> </a:t>
            </a:r>
            <a:r>
              <a:rPr lang="en-GB" dirty="0"/>
              <a:t>you, O Lord, went up a</a:t>
            </a:r>
            <a:r>
              <a:rPr lang="en-GB" b="1" dirty="0">
                <a:latin typeface="Arial Black" panose="020B0A04020102020204" pitchFamily="34" charset="0"/>
              </a:rPr>
              <a:t>gain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 led your captives in your </a:t>
            </a:r>
            <a:r>
              <a:rPr lang="en-GB" b="1" dirty="0">
                <a:latin typeface="Arial Black" panose="020B0A04020102020204" pitchFamily="34" charset="0"/>
              </a:rPr>
              <a:t>train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with</a:t>
            </a:r>
            <a:r>
              <a:rPr lang="en-GB" dirty="0"/>
              <a:t> tribute in a</a:t>
            </a:r>
            <a:r>
              <a:rPr lang="en-GB" b="1" dirty="0">
                <a:latin typeface="Arial Black" panose="020B0A04020102020204" pitchFamily="34" charset="0"/>
              </a:rPr>
              <a:t>bundance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gifts</a:t>
            </a:r>
            <a:r>
              <a:rPr lang="en-GB" dirty="0"/>
              <a:t>, too, from those who rebels </a:t>
            </a:r>
            <a:r>
              <a:rPr lang="en-GB" b="1" dirty="0">
                <a:latin typeface="Arial Black" panose="020B0A04020102020204" pitchFamily="34" charset="0"/>
              </a:rPr>
              <a:t>were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that</a:t>
            </a:r>
            <a:r>
              <a:rPr lang="en-GB" dirty="0"/>
              <a:t> you, L</a:t>
            </a:r>
            <a:r>
              <a:rPr lang="en-NZ" sz="2400" cap="all" dirty="0" err="1"/>
              <a:t>ord</a:t>
            </a:r>
            <a:r>
              <a:rPr lang="en-GB" dirty="0"/>
              <a:t> God, forever</a:t>
            </a:r>
            <a:r>
              <a:rPr lang="en-GB" b="1" dirty="0">
                <a:latin typeface="Arial Black" panose="020B0A04020102020204" pitchFamily="34" charset="0"/>
              </a:rPr>
              <a:t>more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might</a:t>
            </a:r>
            <a:r>
              <a:rPr lang="en-GB" dirty="0"/>
              <a:t> dwell there in re</a:t>
            </a:r>
            <a:r>
              <a:rPr lang="en-GB" b="1" dirty="0">
                <a:latin typeface="Arial Black" panose="020B0A04020102020204" pitchFamily="34" charset="0"/>
              </a:rPr>
              <a:t>splendence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509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Blest</a:t>
            </a:r>
            <a:r>
              <a:rPr lang="en-GB" dirty="0"/>
              <a:t> be the Lord, who on our </a:t>
            </a:r>
            <a:r>
              <a:rPr lang="en-GB" b="1" dirty="0">
                <a:latin typeface="Arial Black" panose="020B0A04020102020204" pitchFamily="34" charset="0"/>
              </a:rPr>
              <a:t>way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pro</a:t>
            </a:r>
            <a:r>
              <a:rPr lang="en-GB" dirty="0" err="1"/>
              <a:t>vides</a:t>
            </a:r>
            <a:r>
              <a:rPr lang="en-GB" dirty="0"/>
              <a:t> for us, and day by </a:t>
            </a:r>
            <a:r>
              <a:rPr lang="en-GB" b="1" dirty="0">
                <a:latin typeface="Arial Black" panose="020B0A04020102020204" pitchFamily="34" charset="0"/>
              </a:rPr>
              <a:t>day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up</a:t>
            </a:r>
            <a:r>
              <a:rPr lang="en-GB" dirty="0"/>
              <a:t>holds us by his </a:t>
            </a:r>
            <a:r>
              <a:rPr lang="en-GB" b="1" dirty="0">
                <a:latin typeface="Arial Black" panose="020B0A04020102020204" pitchFamily="34" charset="0"/>
              </a:rPr>
              <a:t>power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NZ" b="1" dirty="0">
                <a:latin typeface="Arial Black" panose="020B0A04020102020204" pitchFamily="34" charset="0"/>
              </a:rPr>
              <a:t>God</a:t>
            </a:r>
            <a:r>
              <a:rPr lang="en-GB" dirty="0"/>
              <a:t> of salvation is his </a:t>
            </a:r>
            <a:r>
              <a:rPr lang="en-GB" b="1" dirty="0">
                <a:latin typeface="Arial Black" panose="020B0A04020102020204" pitchFamily="34" charset="0"/>
              </a:rPr>
              <a:t>name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this</a:t>
            </a:r>
            <a:r>
              <a:rPr lang="en-GB" dirty="0"/>
              <a:t> glorious name shall we pro</a:t>
            </a:r>
            <a:r>
              <a:rPr lang="en-GB" b="1" dirty="0">
                <a:latin typeface="Arial Black" panose="020B0A04020102020204" pitchFamily="34" charset="0"/>
              </a:rPr>
              <a:t>claim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NZ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is our shield and </a:t>
            </a:r>
            <a:r>
              <a:rPr lang="en-GB" b="1" dirty="0">
                <a:latin typeface="Arial Black" panose="020B0A04020102020204" pitchFamily="34" charset="0"/>
              </a:rPr>
              <a:t>tower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5613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73</TotalTime>
  <Words>83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12</cp:revision>
  <cp:lastPrinted>1601-01-01T00:00:00Z</cp:lastPrinted>
  <dcterms:created xsi:type="dcterms:W3CDTF">2014-02-18T08:02:12Z</dcterms:created>
  <dcterms:modified xsi:type="dcterms:W3CDTF">2014-03-09T08:39:24Z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