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A468B6F-CF31-497E-890C-A771A8F8051F}" type="datetimeFigureOut">
              <a:rPr lang="en-NZ"/>
              <a:pPr>
                <a:defRPr/>
              </a:pPr>
              <a:t>18/02/2014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E21102-49C4-4164-8989-65B65AA21BB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6828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61605EF-A74F-4F0A-90CB-BB28743707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394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4A35F3-BDFD-4FDC-974C-095DAA86CD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826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7FA3A5-AD62-4418-8A24-25525C8631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3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50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547237-C666-4165-9A60-E5F1B651A4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78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F5EA2B-B979-4782-B7CF-06AE54059E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05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DF25C6-9B9F-4924-9B50-2FDCD4B501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445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18CE33-E579-42E4-8B6C-470B994D40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19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E9D5-91A9-4B54-BF7B-DFA4A45AB8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686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4EF9FD-5E41-4A6B-A806-7850CB0B78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56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403F01-DE28-42A0-BBDD-27D2167D89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755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Lord, thou hast ascended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 high in might to reign;</a:t>
            </a:r>
            <a:endParaRPr lang="en-NZ" dirty="0"/>
          </a:p>
          <a:p>
            <a:r>
              <a:rPr lang="en-GB" dirty="0"/>
              <a:t>		captivity thou </a:t>
            </a:r>
            <a:r>
              <a:rPr lang="en-GB" dirty="0" err="1"/>
              <a:t>leadest</a:t>
            </a:r>
            <a:endParaRPr lang="en-NZ" dirty="0"/>
          </a:p>
          <a:p>
            <a:r>
              <a:rPr lang="en-GB" dirty="0"/>
              <a:t>		a captive in thy train.</a:t>
            </a:r>
            <a:endParaRPr lang="en-NZ" dirty="0"/>
          </a:p>
          <a:p>
            <a:r>
              <a:rPr lang="en-GB" dirty="0"/>
              <a:t>	Rich gifts to thee are offered</a:t>
            </a:r>
            <a:endParaRPr lang="en-NZ" dirty="0"/>
          </a:p>
          <a:p>
            <a:r>
              <a:rPr lang="en-GB" dirty="0"/>
              <a:t>		by men who did rebel,</a:t>
            </a:r>
            <a:endParaRPr lang="en-NZ" dirty="0"/>
          </a:p>
          <a:p>
            <a:r>
              <a:rPr lang="en-GB" dirty="0"/>
              <a:t>		who pray that now Jehovah</a:t>
            </a:r>
            <a:endParaRPr lang="en-NZ" dirty="0"/>
          </a:p>
          <a:p>
            <a:r>
              <a:rPr lang="en-GB" dirty="0"/>
              <a:t>		their God with them may dwell.</a:t>
            </a:r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68c]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Blest be the Lord who daily</a:t>
            </a:r>
            <a:endParaRPr lang="en-NZ" dirty="0"/>
          </a:p>
          <a:p>
            <a:r>
              <a:rPr lang="en-GB" dirty="0"/>
              <a:t>		our heavy burden bears,</a:t>
            </a:r>
            <a:endParaRPr lang="en-NZ" dirty="0"/>
          </a:p>
          <a:p>
            <a:r>
              <a:rPr lang="en-GB" dirty="0"/>
              <a:t>		the God of our salvation,</a:t>
            </a:r>
            <a:endParaRPr lang="en-NZ" dirty="0"/>
          </a:p>
          <a:p>
            <a:r>
              <a:rPr lang="en-GB" dirty="0"/>
              <a:t>		who for his people cares.</a:t>
            </a:r>
            <a:endParaRPr lang="en-NZ" dirty="0"/>
          </a:p>
          <a:p>
            <a:r>
              <a:rPr lang="en-GB" dirty="0"/>
              <a:t>	Our God is near to help us,</a:t>
            </a:r>
            <a:endParaRPr lang="en-NZ" dirty="0"/>
          </a:p>
          <a:p>
            <a:r>
              <a:rPr lang="en-GB" dirty="0"/>
              <a:t>		our God is strong to save;</a:t>
            </a:r>
            <a:endParaRPr lang="en-NZ" dirty="0"/>
          </a:p>
          <a:p>
            <a:r>
              <a:rPr lang="en-GB" dirty="0"/>
              <a:t>	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alone is able</a:t>
            </a:r>
            <a:endParaRPr lang="en-NZ" dirty="0"/>
          </a:p>
          <a:p>
            <a:r>
              <a:rPr lang="en-GB" dirty="0"/>
              <a:t>		to ransom from the grave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Sing unto God, ye nations,</a:t>
            </a:r>
            <a:endParaRPr lang="en-NZ" dirty="0"/>
          </a:p>
          <a:p>
            <a:r>
              <a:rPr lang="en-GB" dirty="0"/>
              <a:t>		ye kingdoms of the earth;</a:t>
            </a:r>
            <a:endParaRPr lang="en-NZ" dirty="0"/>
          </a:p>
          <a:p>
            <a:r>
              <a:rPr lang="en-GB" dirty="0"/>
              <a:t>		sing unto God, all people,</a:t>
            </a:r>
            <a:endParaRPr lang="en-NZ" dirty="0"/>
          </a:p>
          <a:p>
            <a:r>
              <a:rPr lang="en-GB" dirty="0"/>
              <a:t>		and praise his matchless worth.</a:t>
            </a:r>
            <a:endParaRPr lang="en-NZ" dirty="0"/>
          </a:p>
          <a:p>
            <a:r>
              <a:rPr lang="en-GB" dirty="0"/>
              <a:t>	He rides in royal triumph</a:t>
            </a:r>
            <a:endParaRPr lang="en-NZ" dirty="0"/>
          </a:p>
          <a:p>
            <a:r>
              <a:rPr lang="en-GB" dirty="0"/>
              <a:t>		upon the </a:t>
            </a:r>
            <a:r>
              <a:rPr lang="en-GB" dirty="0" err="1"/>
              <a:t>heav’ns</a:t>
            </a:r>
            <a:r>
              <a:rPr lang="en-GB" dirty="0"/>
              <a:t> abroad;</a:t>
            </a:r>
            <a:endParaRPr lang="en-NZ" dirty="0"/>
          </a:p>
          <a:p>
            <a:r>
              <a:rPr lang="en-GB" dirty="0"/>
              <a:t>		he speaks, the mountains tremble</a:t>
            </a:r>
            <a:endParaRPr lang="en-NZ" dirty="0"/>
          </a:p>
          <a:p>
            <a:r>
              <a:rPr lang="en-GB" dirty="0"/>
              <a:t>		before the voice of God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072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All glory, might and honour</a:t>
            </a:r>
            <a:endParaRPr lang="en-NZ" dirty="0"/>
          </a:p>
          <a:p>
            <a:r>
              <a:rPr lang="en-GB" dirty="0"/>
              <a:t>		ascribe to God on high;</a:t>
            </a:r>
            <a:endParaRPr lang="en-NZ" dirty="0"/>
          </a:p>
          <a:p>
            <a:r>
              <a:rPr lang="en-GB" dirty="0"/>
              <a:t>		his arm protects his people</a:t>
            </a:r>
            <a:endParaRPr lang="en-NZ" dirty="0"/>
          </a:p>
          <a:p>
            <a:r>
              <a:rPr lang="en-GB" dirty="0"/>
              <a:t>		who on his </a:t>
            </a:r>
            <a:r>
              <a:rPr lang="en-GB" dirty="0" err="1"/>
              <a:t>pow’r</a:t>
            </a:r>
            <a:r>
              <a:rPr lang="en-GB" dirty="0"/>
              <a:t> rely.</a:t>
            </a:r>
            <a:endParaRPr lang="en-NZ" dirty="0"/>
          </a:p>
          <a:p>
            <a:r>
              <a:rPr lang="en-GB" dirty="0"/>
              <a:t>	Forth from thy holy dwelling</a:t>
            </a:r>
            <a:endParaRPr lang="en-NZ" dirty="0"/>
          </a:p>
          <a:p>
            <a:r>
              <a:rPr lang="en-GB" dirty="0"/>
              <a:t>		thine awe-</a:t>
            </a:r>
            <a:r>
              <a:rPr lang="en-GB" dirty="0" err="1"/>
              <a:t>ful</a:t>
            </a:r>
            <a:r>
              <a:rPr lang="en-GB" dirty="0"/>
              <a:t> glories shine;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strengthenest</a:t>
            </a:r>
            <a:r>
              <a:rPr lang="en-GB" dirty="0"/>
              <a:t> thy people;</a:t>
            </a:r>
            <a:endParaRPr lang="en-NZ" dirty="0"/>
          </a:p>
          <a:p>
            <a:r>
              <a:rPr lang="en-GB" dirty="0"/>
              <a:t>		unending praise be thine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68c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68:18, 19–22, 32–35.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Lowell Mason, 1823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2014-02-18T08:17:03Z</dcterms:created>
  <dcterms:modified xsi:type="dcterms:W3CDTF">2014-02-18T08:18:55Z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