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4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0C2DC0-0D35-4FB5-A98F-A000E507EF41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4391F8-0C3D-4D20-B58F-CCBA9BFABCD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81121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08F46A5-7489-4F50-806C-217DD330E3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821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730F00-C92A-411B-9EA7-DCF276C28C8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0477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0892E75-4236-482A-A9F0-715A6CC36F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7150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19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FDBFA05-4EAA-4581-9DA5-AE64C85F72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4033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06E9C05-7032-4FDC-ADEF-2B683077A8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19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4297593-E562-4A8E-86F3-711984658E5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306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23642B-864A-4C02-8476-5B60CD4976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475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E337495-3477-4208-B2A3-C49A93B65F9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9004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03A5E7-9C79-4DFA-B55C-8140406C301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9883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0D5B0E-79AE-479B-A0E5-E94D067DD6B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0284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Save me, O God; I sink in floods,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plunged into misery.</a:t>
            </a:r>
            <a:endParaRPr lang="en-NZ" dirty="0"/>
          </a:p>
          <a:p>
            <a:r>
              <a:rPr lang="en-GB" dirty="0"/>
              <a:t>	My constant weeping brings no help;</a:t>
            </a:r>
            <a:endParaRPr lang="en-NZ" dirty="0"/>
          </a:p>
          <a:p>
            <a:r>
              <a:rPr lang="en-GB" dirty="0"/>
              <a:t>		Lord, hear and answer 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Unworthy of salvation’s bliss,</a:t>
            </a:r>
            <a:endParaRPr lang="en-NZ" dirty="0"/>
          </a:p>
          <a:p>
            <a:r>
              <a:rPr lang="en-GB" dirty="0"/>
              <a:t>		omit them from your book.</a:t>
            </a:r>
            <a:endParaRPr lang="en-NZ" dirty="0"/>
          </a:p>
          <a:p>
            <a:r>
              <a:rPr lang="en-GB" dirty="0"/>
              <a:t>	I am afflicted and in pain;</a:t>
            </a:r>
            <a:endParaRPr lang="en-NZ" dirty="0"/>
          </a:p>
          <a:p>
            <a:r>
              <a:rPr lang="en-GB" dirty="0"/>
              <a:t>		grant me your saving look!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02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My song of praise to you, O God,</a:t>
            </a:r>
            <a:endParaRPr lang="en-NZ" dirty="0"/>
          </a:p>
          <a:p>
            <a:r>
              <a:rPr lang="en-GB" dirty="0"/>
              <a:t>		is more than sacrifice.</a:t>
            </a:r>
            <a:endParaRPr lang="en-NZ" dirty="0"/>
          </a:p>
          <a:p>
            <a:r>
              <a:rPr lang="en-GB" dirty="0"/>
              <a:t>	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 still hears the needy ones;</a:t>
            </a:r>
            <a:endParaRPr lang="en-NZ" dirty="0"/>
          </a:p>
          <a:p>
            <a:r>
              <a:rPr lang="en-GB" dirty="0"/>
              <a:t>		he heeds the prisoners’ cries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3902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Let </a:t>
            </a:r>
            <a:r>
              <a:rPr lang="en-GB" dirty="0" err="1"/>
              <a:t>heav’n</a:t>
            </a:r>
            <a:r>
              <a:rPr lang="en-GB" dirty="0"/>
              <a:t> and earth and seas rejoice;</a:t>
            </a:r>
            <a:endParaRPr lang="en-NZ" dirty="0"/>
          </a:p>
          <a:p>
            <a:r>
              <a:rPr lang="en-GB" dirty="0"/>
              <a:t>		let all that move give praise.</a:t>
            </a:r>
            <a:endParaRPr lang="en-NZ" dirty="0"/>
          </a:p>
          <a:p>
            <a:r>
              <a:rPr lang="en-GB" dirty="0"/>
              <a:t>	All those that love God’s name shall live</a:t>
            </a:r>
            <a:endParaRPr lang="en-NZ" dirty="0"/>
          </a:p>
          <a:p>
            <a:r>
              <a:rPr lang="en-GB" dirty="0"/>
              <a:t>		in Zion all their days.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69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(#728460)</a:t>
            </a:r>
            <a:endParaRPr lang="en-NZ" sz="1000" i="1" dirty="0"/>
          </a:p>
          <a:p>
            <a:pPr algn="r"/>
            <a:r>
              <a:rPr lang="en-GB" sz="1000" dirty="0"/>
              <a:t>Text: Marie J. Post, 1985, © Faith Alive Christian Resources, 1987, alt.</a:t>
            </a:r>
            <a:endParaRPr lang="en-NZ" sz="1000" dirty="0"/>
          </a:p>
          <a:p>
            <a:pPr algn="r"/>
            <a:r>
              <a:rPr lang="en-GB" sz="1000" dirty="0"/>
              <a:t>Tune: Johann </a:t>
            </a:r>
            <a:r>
              <a:rPr lang="en-GB" sz="1000" dirty="0" err="1"/>
              <a:t>Crüger</a:t>
            </a:r>
            <a:r>
              <a:rPr lang="en-GB" sz="1000" dirty="0"/>
              <a:t>, 1647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countless are my many foes</a:t>
            </a:r>
            <a:endParaRPr lang="en-NZ" dirty="0"/>
          </a:p>
          <a:p>
            <a:r>
              <a:rPr lang="en-GB" dirty="0"/>
              <a:t>		who hate without a cause.</a:t>
            </a:r>
            <a:endParaRPr lang="en-NZ" dirty="0"/>
          </a:p>
          <a:p>
            <a:r>
              <a:rPr lang="en-GB" dirty="0"/>
              <a:t>	O Lord, you know the wrong I do</a:t>
            </a:r>
            <a:endParaRPr lang="en-NZ" dirty="0"/>
          </a:p>
          <a:p>
            <a:r>
              <a:rPr lang="en-GB" dirty="0"/>
              <a:t>		against your holy laws.</a:t>
            </a:r>
            <a:endParaRPr lang="en-NZ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/>
              <a:t>May those who seek you not be put</a:t>
            </a:r>
            <a:endParaRPr lang="en-NZ" dirty="0"/>
          </a:p>
          <a:p>
            <a:r>
              <a:rPr lang="en-GB" dirty="0"/>
              <a:t>		to shame because of me.</a:t>
            </a:r>
            <a:endParaRPr lang="en-NZ" dirty="0"/>
          </a:p>
          <a:p>
            <a:r>
              <a:rPr lang="en-GB" dirty="0"/>
              <a:t>	Lord, for your sake I suffer scorn,</a:t>
            </a:r>
            <a:endParaRPr lang="en-NZ" dirty="0"/>
          </a:p>
          <a:p>
            <a:r>
              <a:rPr lang="en-GB" dirty="0"/>
              <a:t>		estranged from family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0801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zeal for your most holy house</a:t>
            </a:r>
            <a:endParaRPr lang="en-NZ" dirty="0"/>
          </a:p>
          <a:p>
            <a:r>
              <a:rPr lang="en-GB" dirty="0"/>
              <a:t>		has brought reproach and jest.</a:t>
            </a:r>
            <a:endParaRPr lang="en-NZ" dirty="0"/>
          </a:p>
          <a:p>
            <a:r>
              <a:rPr lang="en-GB" dirty="0"/>
              <a:t>	Foes’ vulgar songs about my fate</a:t>
            </a:r>
            <a:endParaRPr lang="en-NZ" dirty="0"/>
          </a:p>
          <a:p>
            <a:r>
              <a:rPr lang="en-GB" dirty="0"/>
              <a:t>		leave me the more depressed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347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full assurance of your grace</a:t>
            </a:r>
            <a:endParaRPr lang="en-NZ" dirty="0"/>
          </a:p>
          <a:p>
            <a:r>
              <a:rPr lang="en-GB" dirty="0"/>
              <a:t>		I turn to you in prayer.</a:t>
            </a:r>
            <a:endParaRPr lang="en-NZ" dirty="0"/>
          </a:p>
          <a:p>
            <a:r>
              <a:rPr lang="en-GB" dirty="0"/>
              <a:t>	Deliver me from surging floods;</a:t>
            </a:r>
            <a:endParaRPr lang="en-NZ" dirty="0"/>
          </a:p>
          <a:p>
            <a:r>
              <a:rPr lang="en-GB" dirty="0"/>
              <a:t>		draw near, reach out in care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5704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Your steadfast mercy,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is good;</a:t>
            </a:r>
            <a:endParaRPr lang="en-NZ" dirty="0"/>
          </a:p>
          <a:p>
            <a:r>
              <a:rPr lang="en-GB" dirty="0"/>
              <a:t>		hide not your face from me.</a:t>
            </a:r>
            <a:endParaRPr lang="en-NZ" dirty="0"/>
          </a:p>
          <a:p>
            <a:r>
              <a:rPr lang="en-GB" dirty="0"/>
              <a:t>	Hear my distress and answer,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make haste and set me free.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637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You know of my reproach and shame;</a:t>
            </a:r>
            <a:endParaRPr lang="en-NZ" dirty="0"/>
          </a:p>
          <a:p>
            <a:r>
              <a:rPr lang="en-GB" dirty="0"/>
              <a:t>		my heart despairs from grief.</a:t>
            </a:r>
            <a:endParaRPr lang="en-NZ" dirty="0"/>
          </a:p>
          <a:p>
            <a:r>
              <a:rPr lang="en-GB" dirty="0"/>
              <a:t>	I looked for pity, but I found</a:t>
            </a:r>
            <a:endParaRPr lang="en-NZ" dirty="0"/>
          </a:p>
          <a:p>
            <a:r>
              <a:rPr lang="en-GB" dirty="0"/>
              <a:t>		no comfort or relief.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909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gave me bitter gall for food,</a:t>
            </a:r>
            <a:endParaRPr lang="en-NZ" dirty="0"/>
          </a:p>
          <a:p>
            <a:r>
              <a:rPr lang="en-GB" dirty="0"/>
              <a:t>		and vinegar for thirst.</a:t>
            </a:r>
            <a:endParaRPr lang="en-NZ" dirty="0"/>
          </a:p>
          <a:p>
            <a:r>
              <a:rPr lang="en-GB" dirty="0"/>
              <a:t>	O may their deeds rebound on them,</a:t>
            </a:r>
            <a:endParaRPr lang="en-NZ" dirty="0"/>
          </a:p>
          <a:p>
            <a:r>
              <a:rPr lang="en-GB" dirty="0"/>
              <a:t>		a trap to leave them cursed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9657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In burning anger bring them low,</a:t>
            </a:r>
            <a:endParaRPr lang="en-NZ" dirty="0"/>
          </a:p>
          <a:p>
            <a:r>
              <a:rPr lang="en-GB" dirty="0"/>
              <a:t>		desert them, one and all;</a:t>
            </a:r>
            <a:endParaRPr lang="en-NZ" dirty="0"/>
          </a:p>
          <a:p>
            <a:r>
              <a:rPr lang="en-GB" dirty="0"/>
              <a:t>	for those chastised by you they taunt.</a:t>
            </a:r>
            <a:endParaRPr lang="en-NZ" dirty="0"/>
          </a:p>
          <a:p>
            <a:r>
              <a:rPr lang="en-GB" dirty="0"/>
              <a:t>		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their crimes recall.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7978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75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2014-02-18T08:19:07Z</dcterms:created>
  <dcterms:modified xsi:type="dcterms:W3CDTF">2014-04-03T09:12:58Z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