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F986979-C02C-4DF6-8915-95D8F08111CB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38EC2F-EA73-423B-B495-B6A6FE0F7B7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078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F7055DE-C3A0-4BFA-9144-7D3E7BC1B4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326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1D0C00-BBF6-4FDE-87D8-35D5CE4A38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484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7AC7CE-47BA-4245-9119-82D56965E7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16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517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868830-AE3C-4352-94BD-0D0EB00671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259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910D75-57A2-4B3D-A460-BA758B3AD4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155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ABF8D7-7835-4F90-8796-A9A0DE4D59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22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2E408A-72FB-462B-9228-92801C1E9F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572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4F8E31-2FC5-4A2D-BF0C-C44EB30BE5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28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F0583B-203F-41C6-BE78-2513DB223D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520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F6D647-555D-4015-93AA-5C7645813C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62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Thy </a:t>
            </a:r>
            <a:r>
              <a:rPr lang="en-GB" b="1" dirty="0" err="1">
                <a:solidFill>
                  <a:srgbClr val="FFFF00"/>
                </a:solidFill>
              </a:rPr>
              <a:t>lovingkindness</a:t>
            </a:r>
            <a:r>
              <a:rPr lang="en-GB" b="1" dirty="0">
                <a:solidFill>
                  <a:srgbClr val="FFFF00"/>
                </a:solidFill>
              </a:rPr>
              <a:t>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is good </a:t>
            </a:r>
            <a:r>
              <a:rPr lang="en-GB" dirty="0"/>
              <a:t>and </a:t>
            </a:r>
            <a:r>
              <a:rPr lang="en-GB" dirty="0" smtClean="0"/>
              <a:t>	free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in tender mercy turn thou unto me;</a:t>
            </a:r>
            <a:endParaRPr lang="en-NZ" dirty="0"/>
          </a:p>
          <a:p>
            <a:r>
              <a:rPr lang="en-GB" dirty="0"/>
              <a:t>	hide not thy face from me in my distress;</a:t>
            </a:r>
            <a:endParaRPr lang="en-NZ" dirty="0"/>
          </a:p>
          <a:p>
            <a:r>
              <a:rPr lang="en-GB" dirty="0"/>
              <a:t>		in mercy hear my prayer, thy servant bless.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69b]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Needy and sorrowful, to thee I cry;</a:t>
            </a:r>
            <a:endParaRPr lang="en-NZ" dirty="0"/>
          </a:p>
          <a:p>
            <a:r>
              <a:rPr lang="en-GB" dirty="0"/>
              <a:t>		let thy salvation set my soul on high.</a:t>
            </a:r>
            <a:endParaRPr lang="en-NZ" dirty="0"/>
          </a:p>
          <a:p>
            <a:r>
              <a:rPr lang="en-GB" dirty="0"/>
              <a:t>	Then I will sing and praise thy holy name,</a:t>
            </a:r>
            <a:endParaRPr lang="en-NZ" dirty="0"/>
          </a:p>
          <a:p>
            <a:r>
              <a:rPr lang="en-GB" dirty="0"/>
              <a:t>		my thankful song thy mercy shall proclaim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joy the meek shall see my soul restored;</a:t>
            </a:r>
            <a:endParaRPr lang="en-NZ" dirty="0"/>
          </a:p>
          <a:p>
            <a:r>
              <a:rPr lang="en-GB" dirty="0"/>
              <a:t>		your heart shall live, ye saints that seek the </a:t>
            </a:r>
            <a:r>
              <a:rPr lang="en-GB" dirty="0" smtClean="0"/>
              <a:t>	Lord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He helps the needy and regards their cries;</a:t>
            </a:r>
            <a:endParaRPr lang="en-NZ" dirty="0"/>
          </a:p>
          <a:p>
            <a:r>
              <a:rPr lang="en-GB" dirty="0"/>
              <a:t>		those in distress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not despise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214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</a:t>
            </a:r>
            <a:r>
              <a:rPr lang="en-GB" dirty="0" err="1"/>
              <a:t>heav’n</a:t>
            </a:r>
            <a:r>
              <a:rPr lang="en-GB" dirty="0"/>
              <a:t> above his grace and glory tell,</a:t>
            </a:r>
            <a:endParaRPr lang="en-NZ" dirty="0"/>
          </a:p>
          <a:p>
            <a:r>
              <a:rPr lang="en-GB" dirty="0"/>
              <a:t>		let earth and sea and all that in them dwell.</a:t>
            </a:r>
            <a:endParaRPr lang="en-NZ" dirty="0"/>
          </a:p>
          <a:p>
            <a:r>
              <a:rPr lang="en-GB" dirty="0"/>
              <a:t>	Salvation to his people God will give,</a:t>
            </a:r>
            <a:endParaRPr lang="en-NZ" dirty="0"/>
          </a:p>
          <a:p>
            <a:r>
              <a:rPr lang="en-GB" dirty="0"/>
              <a:t>		and they that love his name with him shall </a:t>
            </a:r>
            <a:r>
              <a:rPr lang="en-GB" dirty="0" smtClean="0"/>
              <a:t>	live.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69b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69:16–17, 29–36</a:t>
            </a:r>
            <a:r>
              <a:rPr lang="en-GB" sz="1000"/>
              <a:t>. </a:t>
            </a:r>
            <a:r>
              <a:rPr lang="en-GB" sz="1000" i="1" smtClean="0"/>
              <a:t>Psalter </a:t>
            </a:r>
            <a:r>
              <a:rPr lang="en-GB" sz="1000" i="1" dirty="0"/>
              <a:t>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William H. Monk, 1861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2014-02-18T08:22:10Z</dcterms:created>
  <dcterms:modified xsi:type="dcterms:W3CDTF">2014-04-05T08:12:06Z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