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E8AC03-E0D8-40B7-9C70-8552890457C6}" type="datetimeFigureOut">
              <a:rPr lang="en-NZ"/>
              <a:pPr>
                <a:defRPr/>
              </a:pPr>
              <a:t>18/02/2014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6434FB-B862-45EF-9A0D-8AF85CC6B1E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59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2CF4E03-AABF-422D-AD7F-CA4DA3D821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96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18562B-F0ED-40DE-81FD-2CD54068BE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7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814E74-54C2-493A-8EE9-3796325AE4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311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21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C48677-069B-462E-B010-B9705D2254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415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3BB4BB-F557-4A11-8022-A3BEC184E7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271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F1ABDE-BDED-4BC2-9457-AC0F7E488E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005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6DB46F-77C8-4200-96D4-4FFD5F1AC0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40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4D7C6A-BD2F-4848-BCAF-D2E5E35F65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62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5F3DA-F7E6-4B4B-A67A-F53B22C45E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93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E7616-4383-4431-82B5-C4C2EAE7AA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51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In you,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I put my trust;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shamed let me never be;</a:t>
            </a:r>
            <a:endParaRPr lang="en-NZ" dirty="0"/>
          </a:p>
          <a:p>
            <a:r>
              <a:rPr lang="en-GB" dirty="0"/>
              <a:t>		O save me in your righteousness,</a:t>
            </a:r>
            <a:endParaRPr lang="en-NZ" dirty="0"/>
          </a:p>
          <a:p>
            <a:r>
              <a:rPr lang="en-GB" dirty="0"/>
              <a:t>		give ear and rescue me.</a:t>
            </a:r>
            <a:endParaRPr lang="en-NZ" dirty="0"/>
          </a:p>
          <a:p>
            <a:r>
              <a:rPr lang="en-GB" dirty="0"/>
              <a:t>	O be my rock, my dwelling place,</a:t>
            </a:r>
            <a:endParaRPr lang="en-NZ" dirty="0"/>
          </a:p>
          <a:p>
            <a:r>
              <a:rPr lang="en-GB" dirty="0"/>
              <a:t>		where I may always flee;</a:t>
            </a:r>
            <a:endParaRPr lang="en-NZ" dirty="0"/>
          </a:p>
          <a:p>
            <a:r>
              <a:rPr lang="en-GB" dirty="0"/>
              <a:t>		for you, my rock and fortress sure,</a:t>
            </a:r>
            <a:endParaRPr lang="en-NZ" dirty="0"/>
          </a:p>
          <a:p>
            <a:r>
              <a:rPr lang="en-GB" dirty="0"/>
              <a:t>		save me by your decree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Deliver me from wicked hands,</a:t>
            </a:r>
            <a:endParaRPr lang="en-NZ" dirty="0"/>
          </a:p>
          <a:p>
            <a:r>
              <a:rPr lang="en-GB" dirty="0"/>
              <a:t>		save me from men unjust,</a:t>
            </a:r>
            <a:endParaRPr lang="en-NZ" dirty="0"/>
          </a:p>
          <a:p>
            <a:r>
              <a:rPr lang="en-GB" dirty="0"/>
              <a:t>		for you, Jehovah, are my hope;</a:t>
            </a:r>
            <a:endParaRPr lang="en-NZ" dirty="0"/>
          </a:p>
          <a:p>
            <a:r>
              <a:rPr lang="en-GB" dirty="0"/>
              <a:t>		from youth you are my trust.</a:t>
            </a:r>
            <a:endParaRPr lang="en-NZ" dirty="0"/>
          </a:p>
          <a:p>
            <a:r>
              <a:rPr lang="en-GB" dirty="0"/>
              <a:t>	You have upheld me in your grace</a:t>
            </a:r>
            <a:endParaRPr lang="en-NZ" dirty="0"/>
          </a:p>
          <a:p>
            <a:r>
              <a:rPr lang="en-GB" dirty="0"/>
              <a:t>		from childhood’s early days;</a:t>
            </a:r>
            <a:endParaRPr lang="en-NZ" dirty="0"/>
          </a:p>
          <a:p>
            <a:r>
              <a:rPr lang="en-GB" dirty="0"/>
              <a:t>		to you from whom I life received</a:t>
            </a:r>
            <a:endParaRPr lang="en-NZ" dirty="0"/>
          </a:p>
          <a:p>
            <a:r>
              <a:rPr lang="en-GB" dirty="0"/>
              <a:t>		will I give constant praise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men around in wonder gaze,</a:t>
            </a:r>
            <a:endParaRPr lang="en-NZ" dirty="0"/>
          </a:p>
          <a:p>
            <a:r>
              <a:rPr lang="en-GB" dirty="0"/>
              <a:t>		you are my refuge strong.</a:t>
            </a:r>
            <a:endParaRPr lang="en-NZ" dirty="0"/>
          </a:p>
          <a:p>
            <a:r>
              <a:rPr lang="en-GB" dirty="0"/>
              <a:t>		Your praise is what I sing about,</a:t>
            </a:r>
            <a:endParaRPr lang="en-NZ" dirty="0"/>
          </a:p>
          <a:p>
            <a:r>
              <a:rPr lang="en-GB" dirty="0"/>
              <a:t>		your glory all day long.</a:t>
            </a:r>
            <a:endParaRPr lang="en-NZ" dirty="0"/>
          </a:p>
          <a:p>
            <a:r>
              <a:rPr lang="en-GB" dirty="0"/>
              <a:t>	Don’t cast me off when I grow old –</a:t>
            </a:r>
            <a:endParaRPr lang="en-NZ" dirty="0"/>
          </a:p>
          <a:p>
            <a:r>
              <a:rPr lang="en-GB" dirty="0"/>
              <a:t>		when life is almost gone;</a:t>
            </a:r>
            <a:endParaRPr lang="en-NZ" dirty="0"/>
          </a:p>
          <a:p>
            <a:r>
              <a:rPr lang="en-GB" dirty="0"/>
              <a:t>		do not forsake me when I’m weak,</a:t>
            </a:r>
            <a:endParaRPr lang="en-NZ" dirty="0"/>
          </a:p>
          <a:p>
            <a:r>
              <a:rPr lang="en-GB" dirty="0"/>
              <a:t>		when all my strength is drawn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29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foes are strong and confident,</a:t>
            </a:r>
            <a:endParaRPr lang="en-NZ" dirty="0"/>
          </a:p>
          <a:p>
            <a:r>
              <a:rPr lang="en-GB" dirty="0"/>
              <a:t>		they talk and make their plans:</a:t>
            </a:r>
            <a:endParaRPr lang="en-NZ" dirty="0"/>
          </a:p>
          <a:p>
            <a:r>
              <a:rPr lang="en-GB" dirty="0"/>
              <a:t>		“He is forsaken by his God,</a:t>
            </a:r>
            <a:endParaRPr lang="en-NZ" dirty="0"/>
          </a:p>
          <a:p>
            <a:r>
              <a:rPr lang="en-GB" dirty="0"/>
              <a:t>		he’ll fall into our hands.”</a:t>
            </a:r>
            <a:endParaRPr lang="en-NZ" dirty="0"/>
          </a:p>
          <a:p>
            <a:r>
              <a:rPr lang="en-GB" dirty="0"/>
              <a:t>	Do not be far, my God, from me;</a:t>
            </a:r>
            <a:endParaRPr lang="en-NZ" dirty="0"/>
          </a:p>
          <a:p>
            <a:r>
              <a:rPr lang="en-GB" dirty="0"/>
              <a:t>		make haste to hear my call.</a:t>
            </a:r>
            <a:endParaRPr lang="en-NZ" dirty="0"/>
          </a:p>
          <a:p>
            <a:r>
              <a:rPr lang="en-GB" dirty="0"/>
              <a:t>		Ashamed, consumed be all my foes,</a:t>
            </a:r>
            <a:endParaRPr lang="en-NZ" dirty="0"/>
          </a:p>
          <a:p>
            <a:r>
              <a:rPr lang="en-GB" dirty="0"/>
              <a:t>		dishonoured let them fall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77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I will hope continually,</a:t>
            </a:r>
            <a:endParaRPr lang="en-NZ" dirty="0"/>
          </a:p>
          <a:p>
            <a:r>
              <a:rPr lang="en-GB" dirty="0"/>
              <a:t>		and praise you more and more.</a:t>
            </a:r>
            <a:endParaRPr lang="en-NZ" dirty="0"/>
          </a:p>
          <a:p>
            <a:r>
              <a:rPr lang="en-GB" dirty="0"/>
              <a:t>		I will declare your righteousness,</a:t>
            </a:r>
            <a:endParaRPr lang="en-NZ" dirty="0"/>
          </a:p>
          <a:p>
            <a:r>
              <a:rPr lang="en-GB" dirty="0"/>
              <a:t>		your saving works adore.</a:t>
            </a:r>
            <a:endParaRPr lang="en-NZ" dirty="0"/>
          </a:p>
          <a:p>
            <a:r>
              <a:rPr lang="en-GB" dirty="0"/>
              <a:t>	The mighty deeds of God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sz="2400" dirty="0"/>
          </a:p>
          <a:p>
            <a:r>
              <a:rPr lang="en-GB" dirty="0"/>
              <a:t>		I cannot comprehend;</a:t>
            </a:r>
            <a:endParaRPr lang="en-NZ" dirty="0"/>
          </a:p>
          <a:p>
            <a:r>
              <a:rPr lang="en-GB" dirty="0"/>
              <a:t>		but I will praise your righteousness</a:t>
            </a:r>
            <a:endParaRPr lang="en-NZ" dirty="0"/>
          </a:p>
          <a:p>
            <a:r>
              <a:rPr lang="en-GB" dirty="0"/>
              <a:t>		until my life shall end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3294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What you have taught in childhood days,</a:t>
            </a:r>
            <a:endParaRPr lang="en-NZ" dirty="0"/>
          </a:p>
          <a:p>
            <a:r>
              <a:rPr lang="en-GB" dirty="0"/>
              <a:t>		I, old and grey, tell forth</a:t>
            </a:r>
            <a:endParaRPr lang="en-NZ" dirty="0"/>
          </a:p>
          <a:p>
            <a:r>
              <a:rPr lang="en-GB" dirty="0"/>
              <a:t>		to generations coming on,</a:t>
            </a:r>
            <a:endParaRPr lang="en-NZ" dirty="0"/>
          </a:p>
          <a:p>
            <a:r>
              <a:rPr lang="en-GB" dirty="0"/>
              <a:t>		your deeds of </a:t>
            </a:r>
            <a:r>
              <a:rPr lang="en-GB" dirty="0" err="1"/>
              <a:t>pow’r</a:t>
            </a:r>
            <a:r>
              <a:rPr lang="en-GB" dirty="0"/>
              <a:t> and worth.</a:t>
            </a:r>
            <a:endParaRPr lang="en-NZ" dirty="0"/>
          </a:p>
          <a:p>
            <a:r>
              <a:rPr lang="en-GB" dirty="0"/>
              <a:t>	Your righteousness is high as </a:t>
            </a:r>
            <a:r>
              <a:rPr lang="en-GB" dirty="0" err="1"/>
              <a:t>heav’n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Who can compare with you?</a:t>
            </a:r>
            <a:endParaRPr lang="en-NZ" dirty="0"/>
          </a:p>
          <a:p>
            <a:r>
              <a:rPr lang="en-GB" dirty="0"/>
              <a:t>		I’ve troubles known, yes, from your hand,</a:t>
            </a:r>
            <a:endParaRPr lang="en-NZ" dirty="0"/>
          </a:p>
          <a:p>
            <a:r>
              <a:rPr lang="en-GB" dirty="0"/>
              <a:t>		but you will bear me through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085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will restore my life again</a:t>
            </a:r>
            <a:endParaRPr lang="en-NZ" dirty="0"/>
          </a:p>
          <a:p>
            <a:r>
              <a:rPr lang="en-GB" dirty="0"/>
              <a:t>		and raise me from the grave.</a:t>
            </a:r>
            <a:endParaRPr lang="en-NZ" dirty="0"/>
          </a:p>
          <a:p>
            <a:r>
              <a:rPr lang="en-GB" dirty="0"/>
              <a:t>		With honour great you’ll comfort me,</a:t>
            </a:r>
            <a:endParaRPr lang="en-NZ" dirty="0"/>
          </a:p>
          <a:p>
            <a:r>
              <a:rPr lang="en-GB" dirty="0"/>
              <a:t>		when you my soul have saved.</a:t>
            </a:r>
            <a:endParaRPr lang="en-NZ" dirty="0"/>
          </a:p>
          <a:p>
            <a:r>
              <a:rPr lang="en-GB" dirty="0"/>
              <a:t>	O </a:t>
            </a:r>
            <a:r>
              <a:rPr lang="en-GB" dirty="0" err="1"/>
              <a:t>Isr’el’s</a:t>
            </a:r>
            <a:r>
              <a:rPr lang="en-GB" dirty="0"/>
              <a:t> holy, faithful One,</a:t>
            </a:r>
            <a:endParaRPr lang="en-NZ" dirty="0"/>
          </a:p>
          <a:p>
            <a:r>
              <a:rPr lang="en-GB" dirty="0"/>
              <a:t>		with lyre and harp I’ll praise.</a:t>
            </a:r>
            <a:endParaRPr lang="en-NZ" dirty="0"/>
          </a:p>
          <a:p>
            <a:r>
              <a:rPr lang="en-GB" dirty="0"/>
              <a:t>		Those who would hurt me you will shame.</a:t>
            </a:r>
            <a:endParaRPr lang="en-NZ" dirty="0"/>
          </a:p>
          <a:p>
            <a:r>
              <a:rPr lang="en-GB" dirty="0"/>
              <a:t>		I’ll praise you all my days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71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Rogers, 2004, ©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endParaRPr lang="en-NZ" sz="1000" dirty="0"/>
          </a:p>
          <a:p>
            <a:pPr algn="r"/>
            <a:r>
              <a:rPr lang="en-GB" sz="1000" dirty="0"/>
              <a:t>Tune: Composer unknown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2014-02-18T08:25:18Z</dcterms:created>
  <dcterms:modified xsi:type="dcterms:W3CDTF">2014-02-18T08:27:16Z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