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36AA0B-6433-4B45-A088-A8BA7A2EF24D}" type="datetimeFigureOut">
              <a:rPr lang="en-NZ"/>
              <a:pPr>
                <a:defRPr/>
              </a:pPr>
              <a:t>18/02/2014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9E1838-C748-4151-BA32-C81462A6378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504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84CCD75-A63A-425B-BCCF-D216BB64A2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4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D343B1-7776-4107-B881-3E9BEFA55B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17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B31C4A-0366-4283-B00A-0D39C92E5E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25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692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B534C8-C0E6-4EA5-8976-F79DF06C6A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712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908595-49AD-4BE9-9A0B-7346134E71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1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E47E90-6793-4ACD-9D99-3071E79E61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589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BBE487-D67C-4940-979A-296D720918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526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5AFAB2-5451-4AD7-B287-F77791E7DD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36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A83FFD-C3A7-4E8D-94B0-6A5A935A9B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480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B7BE1C-442E-4F11-B52F-47A61FD554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273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Christ is the King and he shall reign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from sea to utmost sea,</a:t>
            </a:r>
            <a:endParaRPr lang="en-NZ" dirty="0"/>
          </a:p>
          <a:p>
            <a:r>
              <a:rPr lang="en-GB" dirty="0"/>
              <a:t>	and unto earth’s remotest bounds</a:t>
            </a:r>
            <a:endParaRPr lang="en-NZ" dirty="0"/>
          </a:p>
          <a:p>
            <a:r>
              <a:rPr lang="en-GB" dirty="0"/>
              <a:t>		his peaceful rule shall be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72b]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Tribes that in farthest deserts dwell</a:t>
            </a:r>
            <a:endParaRPr lang="en-NZ" dirty="0"/>
          </a:p>
          <a:p>
            <a:r>
              <a:rPr lang="en-GB" dirty="0"/>
              <a:t>		shall bow before his throne;</a:t>
            </a:r>
            <a:endParaRPr lang="en-NZ" dirty="0"/>
          </a:p>
          <a:p>
            <a:r>
              <a:rPr lang="en-GB" dirty="0"/>
              <a:t>	his enemies shall be subdued,</a:t>
            </a:r>
            <a:endParaRPr lang="en-NZ" dirty="0"/>
          </a:p>
          <a:p>
            <a:r>
              <a:rPr lang="en-GB" dirty="0"/>
              <a:t>		and he shall rule alone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Kings all shall come from distant lands</a:t>
            </a:r>
            <a:endParaRPr lang="en-NZ" dirty="0"/>
          </a:p>
          <a:p>
            <a:r>
              <a:rPr lang="en-GB" dirty="0"/>
              <a:t>		and islands of the sea;</a:t>
            </a:r>
            <a:endParaRPr lang="en-NZ" dirty="0"/>
          </a:p>
          <a:p>
            <a:r>
              <a:rPr lang="en-GB" dirty="0"/>
              <a:t>	their </a:t>
            </a:r>
            <a:r>
              <a:rPr lang="en-GB" dirty="0" err="1"/>
              <a:t>off’rings</a:t>
            </a:r>
            <a:r>
              <a:rPr lang="en-GB" dirty="0"/>
              <a:t> they shall bring to him</a:t>
            </a:r>
            <a:endParaRPr lang="en-NZ" dirty="0"/>
          </a:p>
          <a:p>
            <a:r>
              <a:rPr lang="en-GB" dirty="0"/>
              <a:t>		and wait on bended knee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1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will deliver those in need,</a:t>
            </a:r>
            <a:endParaRPr lang="en-NZ" dirty="0"/>
          </a:p>
          <a:p>
            <a:r>
              <a:rPr lang="en-GB" dirty="0"/>
              <a:t>		the weak who cry in fear;</a:t>
            </a:r>
            <a:endParaRPr lang="en-NZ" dirty="0"/>
          </a:p>
          <a:p>
            <a:r>
              <a:rPr lang="en-GB" dirty="0"/>
              <a:t>	he shall redeem them from all wrong;</a:t>
            </a:r>
            <a:endParaRPr lang="en-NZ" dirty="0"/>
          </a:p>
          <a:p>
            <a:r>
              <a:rPr lang="en-GB" dirty="0"/>
              <a:t>		their life to him is dear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601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Long shall he live, so bring to him</a:t>
            </a:r>
            <a:endParaRPr lang="en-NZ" dirty="0"/>
          </a:p>
          <a:p>
            <a:r>
              <a:rPr lang="en-GB" dirty="0"/>
              <a:t>		your gifts of finest gold;</a:t>
            </a:r>
            <a:endParaRPr lang="en-NZ" dirty="0"/>
          </a:p>
          <a:p>
            <a:r>
              <a:rPr lang="en-GB" dirty="0"/>
              <a:t>	to him shall constant prayer be made,</a:t>
            </a:r>
            <a:endParaRPr lang="en-NZ" dirty="0"/>
          </a:p>
          <a:p>
            <a:r>
              <a:rPr lang="en-GB" dirty="0"/>
              <a:t>		his praise each day be told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72b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72:8–15. </a:t>
            </a:r>
            <a:r>
              <a:rPr lang="en-GB" sz="1000" i="1" dirty="0"/>
              <a:t>Psalter</a:t>
            </a:r>
            <a:r>
              <a:rPr lang="en-GB" sz="1000" dirty="0"/>
              <a:t>, 1912, alt.</a:t>
            </a:r>
            <a:endParaRPr lang="en-NZ" sz="1000" dirty="0"/>
          </a:p>
          <a:p>
            <a:pPr algn="r"/>
            <a:r>
              <a:rPr lang="en-GB" sz="1000" dirty="0"/>
              <a:t>Tune: Henry </a:t>
            </a:r>
            <a:r>
              <a:rPr lang="en-GB" sz="1000" dirty="0" err="1"/>
              <a:t>Lahee</a:t>
            </a:r>
            <a:r>
              <a:rPr lang="en-GB" sz="1000" dirty="0"/>
              <a:t>, 1855; </a:t>
            </a:r>
            <a:r>
              <a:rPr lang="en-GB" sz="1000" dirty="0" err="1"/>
              <a:t>desc</a:t>
            </a:r>
            <a:r>
              <a:rPr lang="en-GB" sz="1000" dirty="0"/>
              <a:t>. Peggy Spencer Palmer, 1965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2014-02-18T08:29:27Z</dcterms:created>
  <dcterms:modified xsi:type="dcterms:W3CDTF">2014-02-18T08:30:47Z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