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2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FA1E25-986B-4618-A8FE-47D2E8E34220}" type="datetimeFigureOut">
              <a:rPr lang="en-NZ"/>
              <a:pPr>
                <a:defRPr/>
              </a:pPr>
              <a:t>18/02/2014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22AFB3-BE5E-4B69-8BAA-4B0A843C4E6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7006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FA3E64B-EB53-484B-B3FF-C779C1ADF1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458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71CA5C-461E-4D71-B8E7-F636F84BFA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7979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F14D74-5242-4084-805C-A68133D082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304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592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0F18A3-63A5-4C85-89A6-A5C17D2274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22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3F5144-91B2-405F-B036-D9BFE6ECC3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772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523D39-971F-4C6E-B697-E0EE760B34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496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FD1DE5-E380-4F60-9FCF-CD50F5914C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5630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725996-0CA8-4CBE-835D-E1DCF3CA5F9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002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87972C-0AFA-430A-9E9D-C2F100591B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478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526A71-B23D-4C7A-8CC4-45983631FD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312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Surely God is good to </a:t>
            </a:r>
            <a:r>
              <a:rPr lang="en-GB" b="1" dirty="0" err="1">
                <a:solidFill>
                  <a:srgbClr val="FFFF00"/>
                </a:solidFill>
              </a:rPr>
              <a:t>Isr’el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to those whose hearts are pure.</a:t>
            </a:r>
            <a:endParaRPr lang="en-NZ" dirty="0"/>
          </a:p>
          <a:p>
            <a:r>
              <a:rPr lang="en-GB" dirty="0"/>
              <a:t>	As for me, my steps were slipping,</a:t>
            </a:r>
            <a:endParaRPr lang="en-NZ" dirty="0"/>
          </a:p>
          <a:p>
            <a:r>
              <a:rPr lang="en-GB" dirty="0"/>
              <a:t>		and my foothold was unsure.</a:t>
            </a:r>
            <a:endParaRPr lang="en-NZ" dirty="0"/>
          </a:p>
          <a:p>
            <a:r>
              <a:rPr lang="en-GB" dirty="0"/>
              <a:t>	For the arrogant I envied</a:t>
            </a:r>
            <a:endParaRPr lang="en-NZ" dirty="0"/>
          </a:p>
          <a:p>
            <a:r>
              <a:rPr lang="en-GB" dirty="0"/>
              <a:t>		as I saw them live secure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73]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Those far off from you will perish;</a:t>
            </a:r>
            <a:endParaRPr lang="en-NZ" dirty="0"/>
          </a:p>
          <a:p>
            <a:r>
              <a:rPr lang="en-GB" dirty="0"/>
              <a:t>		you give them their due reward.</a:t>
            </a:r>
            <a:endParaRPr lang="en-NZ" dirty="0"/>
          </a:p>
          <a:p>
            <a:r>
              <a:rPr lang="en-GB" dirty="0"/>
              <a:t>	As for me, it is a blessing</a:t>
            </a:r>
            <a:endParaRPr lang="en-NZ" dirty="0"/>
          </a:p>
          <a:p>
            <a:r>
              <a:rPr lang="en-GB" dirty="0"/>
              <a:t>		to be near the </a:t>
            </a:r>
            <a:r>
              <a:rPr lang="en-GB" dirty="0" err="1"/>
              <a:t>Sov’reign</a:t>
            </a:r>
            <a:r>
              <a:rPr lang="en-GB" dirty="0"/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I have made my God my refuge;</a:t>
            </a:r>
            <a:endParaRPr lang="en-NZ" dirty="0"/>
          </a:p>
          <a:p>
            <a:r>
              <a:rPr lang="en-GB" dirty="0"/>
              <a:t>		all your deeds I will record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73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Melody adapted from a chorale in </a:t>
            </a:r>
            <a:r>
              <a:rPr lang="en-GB" sz="1000" dirty="0" err="1"/>
              <a:t>Filitz</a:t>
            </a:r>
            <a:r>
              <a:rPr lang="en-GB" sz="1000" dirty="0"/>
              <a:t>’ </a:t>
            </a:r>
            <a:r>
              <a:rPr lang="en-GB" sz="1000" i="1" dirty="0" err="1"/>
              <a:t>Choralbuch</a:t>
            </a:r>
            <a:r>
              <a:rPr lang="en-GB" sz="1000" dirty="0"/>
              <a:t>, </a:t>
            </a:r>
            <a:r>
              <a:rPr lang="en-GB" sz="1000" dirty="0" smtClean="0"/>
              <a:t>1847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are not beset by struggles;</a:t>
            </a:r>
            <a:endParaRPr lang="en-NZ" dirty="0"/>
          </a:p>
          <a:p>
            <a:r>
              <a:rPr lang="en-GB" dirty="0"/>
              <a:t>		they are healthy, fit and strong –</a:t>
            </a:r>
            <a:endParaRPr lang="en-NZ" dirty="0"/>
          </a:p>
          <a:p>
            <a:r>
              <a:rPr lang="en-GB" dirty="0"/>
              <a:t>	undisturbed by such diseases</a:t>
            </a:r>
            <a:endParaRPr lang="en-NZ" dirty="0"/>
          </a:p>
          <a:p>
            <a:r>
              <a:rPr lang="en-GB" dirty="0"/>
              <a:t>		as to human life belong.</a:t>
            </a:r>
            <a:endParaRPr lang="en-NZ" dirty="0"/>
          </a:p>
          <a:p>
            <a:r>
              <a:rPr lang="en-GB" dirty="0"/>
              <a:t>	So they clothe themselves with violence;</a:t>
            </a:r>
            <a:endParaRPr lang="en-NZ" dirty="0"/>
          </a:p>
          <a:p>
            <a:r>
              <a:rPr lang="en-GB" dirty="0"/>
              <a:t>		greed and pride their necks adorn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From their callous hearts comes evil,</a:t>
            </a:r>
            <a:endParaRPr lang="en-NZ" dirty="0"/>
          </a:p>
          <a:p>
            <a:r>
              <a:rPr lang="en-GB" dirty="0"/>
              <a:t>		from their minds, great wickedness.</a:t>
            </a:r>
            <a:endParaRPr lang="en-NZ" dirty="0"/>
          </a:p>
          <a:p>
            <a:r>
              <a:rPr lang="en-GB" dirty="0"/>
              <a:t>	They deride and speak with malice;</a:t>
            </a:r>
            <a:endParaRPr lang="en-NZ" dirty="0"/>
          </a:p>
          <a:p>
            <a:r>
              <a:rPr lang="en-GB" dirty="0"/>
              <a:t>		bold, they threaten to oppress.</a:t>
            </a:r>
            <a:endParaRPr lang="en-NZ" dirty="0"/>
          </a:p>
          <a:p>
            <a:r>
              <a:rPr lang="en-GB" dirty="0"/>
              <a:t>	For their mouths lay claim to heaven,</a:t>
            </a:r>
            <a:endParaRPr lang="en-NZ" dirty="0"/>
          </a:p>
          <a:p>
            <a:r>
              <a:rPr lang="en-GB" dirty="0"/>
              <a:t>		and their tongues the earth possess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749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their people, turning to them,</a:t>
            </a:r>
            <a:endParaRPr lang="en-NZ" dirty="0"/>
          </a:p>
          <a:p>
            <a:r>
              <a:rPr lang="en-GB" dirty="0"/>
              <a:t>		praise the wicked to the sky,</a:t>
            </a:r>
            <a:endParaRPr lang="en-NZ" dirty="0"/>
          </a:p>
          <a:p>
            <a:r>
              <a:rPr lang="en-GB" dirty="0"/>
              <a:t>	saying, “How can God control us?</a:t>
            </a:r>
            <a:endParaRPr lang="en-NZ" dirty="0"/>
          </a:p>
          <a:p>
            <a:r>
              <a:rPr lang="en-GB" dirty="0"/>
              <a:t>		Are we known to God Most High?”</a:t>
            </a:r>
            <a:endParaRPr lang="en-NZ" dirty="0"/>
          </a:p>
          <a:p>
            <a:r>
              <a:rPr lang="en-GB" dirty="0"/>
              <a:t>	Thus the wicked grow in riches,</a:t>
            </a:r>
            <a:endParaRPr lang="en-NZ" dirty="0"/>
          </a:p>
          <a:p>
            <a:r>
              <a:rPr lang="en-GB" dirty="0"/>
              <a:t>		all anxiety laid by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3533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Have I kept my heart for nothing,</a:t>
            </a:r>
            <a:endParaRPr lang="en-NZ" dirty="0"/>
          </a:p>
          <a:p>
            <a:r>
              <a:rPr lang="en-GB" dirty="0"/>
              <a:t>		washed my hands in innocence?</a:t>
            </a:r>
            <a:endParaRPr lang="en-NZ" dirty="0"/>
          </a:p>
          <a:p>
            <a:r>
              <a:rPr lang="en-GB" dirty="0"/>
              <a:t>	All day long your plagues are on me;</a:t>
            </a:r>
            <a:endParaRPr lang="en-NZ" dirty="0"/>
          </a:p>
          <a:p>
            <a:r>
              <a:rPr lang="en-GB" dirty="0"/>
              <a:t>		daily are my pains intense.</a:t>
            </a:r>
            <a:endParaRPr lang="en-NZ" dirty="0"/>
          </a:p>
          <a:p>
            <a:r>
              <a:rPr lang="en-GB" dirty="0"/>
              <a:t>	If I spoke thus, then your children</a:t>
            </a:r>
            <a:endParaRPr lang="en-NZ" dirty="0"/>
          </a:p>
          <a:p>
            <a:r>
              <a:rPr lang="en-GB" dirty="0"/>
              <a:t>		would have suffered great offence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309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When I tried to understand this,</a:t>
            </a:r>
            <a:endParaRPr lang="en-NZ" dirty="0"/>
          </a:p>
          <a:p>
            <a:r>
              <a:rPr lang="en-GB" dirty="0"/>
              <a:t>		it was all too hard for me</a:t>
            </a:r>
            <a:endParaRPr lang="en-NZ" dirty="0"/>
          </a:p>
          <a:p>
            <a:r>
              <a:rPr lang="en-GB" dirty="0"/>
              <a:t>	till I came into God’s temple –</a:t>
            </a:r>
            <a:endParaRPr lang="en-NZ" dirty="0"/>
          </a:p>
          <a:p>
            <a:r>
              <a:rPr lang="en-GB" dirty="0"/>
              <a:t>		then I saw their destiny;</a:t>
            </a:r>
            <a:endParaRPr lang="en-NZ" dirty="0"/>
          </a:p>
          <a:p>
            <a:r>
              <a:rPr lang="en-GB" dirty="0"/>
              <a:t>	for on </a:t>
            </a:r>
            <a:r>
              <a:rPr lang="en-GB" dirty="0" err="1"/>
              <a:t>slipp’ry</a:t>
            </a:r>
            <a:r>
              <a:rPr lang="en-GB" dirty="0"/>
              <a:t> ground you place them</a:t>
            </a:r>
            <a:endParaRPr lang="en-NZ" dirty="0"/>
          </a:p>
          <a:p>
            <a:r>
              <a:rPr lang="en-GB" dirty="0"/>
              <a:t>		and destroy them utterly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5867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they’re shattered in a moment,</a:t>
            </a:r>
            <a:endParaRPr lang="en-NZ" dirty="0"/>
          </a:p>
          <a:p>
            <a:r>
              <a:rPr lang="en-GB" dirty="0"/>
              <a:t>		swept away by sudden fear!</a:t>
            </a:r>
            <a:endParaRPr lang="en-NZ" dirty="0"/>
          </a:p>
          <a:p>
            <a:r>
              <a:rPr lang="en-GB" dirty="0"/>
              <a:t>	As a dream when one awakens,</a:t>
            </a:r>
            <a:endParaRPr lang="en-NZ" dirty="0"/>
          </a:p>
          <a:p>
            <a:r>
              <a:rPr lang="en-GB" dirty="0"/>
              <a:t>		so, O Lord, when you appear,</a:t>
            </a:r>
            <a:endParaRPr lang="en-NZ" dirty="0"/>
          </a:p>
          <a:p>
            <a:r>
              <a:rPr lang="en-GB" dirty="0"/>
              <a:t>	you will mock their aspirations,</a:t>
            </a:r>
            <a:endParaRPr lang="en-NZ" dirty="0"/>
          </a:p>
          <a:p>
            <a:r>
              <a:rPr lang="en-GB" dirty="0"/>
              <a:t>		and their hopes will disappear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3605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my spirit was embittered</a:t>
            </a:r>
            <a:endParaRPr lang="en-NZ" dirty="0"/>
          </a:p>
          <a:p>
            <a:r>
              <a:rPr lang="en-GB" dirty="0"/>
              <a:t>		and my heart with grief brought low,</a:t>
            </a:r>
            <a:endParaRPr lang="en-NZ" dirty="0"/>
          </a:p>
          <a:p>
            <a:r>
              <a:rPr lang="en-GB" dirty="0"/>
              <a:t>	like a beast I was before you –</a:t>
            </a:r>
            <a:endParaRPr lang="en-NZ" dirty="0"/>
          </a:p>
          <a:p>
            <a:r>
              <a:rPr lang="en-GB" dirty="0"/>
              <a:t>		dull, in understanding slow.</a:t>
            </a:r>
            <a:endParaRPr lang="en-NZ" dirty="0"/>
          </a:p>
          <a:p>
            <a:r>
              <a:rPr lang="en-GB" dirty="0"/>
              <a:t>	Yet, O Lord, you hold my right hand;</a:t>
            </a:r>
            <a:endParaRPr lang="en-NZ" dirty="0"/>
          </a:p>
          <a:p>
            <a:r>
              <a:rPr lang="en-GB" dirty="0"/>
              <a:t>		with you I will always go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2506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your glory you will bring me</a:t>
            </a:r>
            <a:endParaRPr lang="en-NZ" dirty="0"/>
          </a:p>
          <a:p>
            <a:r>
              <a:rPr lang="en-GB" dirty="0"/>
              <a:t>		with your counsel as my guide.</a:t>
            </a:r>
            <a:endParaRPr lang="en-NZ" dirty="0"/>
          </a:p>
          <a:p>
            <a:r>
              <a:rPr lang="en-GB" dirty="0"/>
              <a:t>	I have none but you in heaven;</a:t>
            </a:r>
            <a:endParaRPr lang="en-NZ" dirty="0"/>
          </a:p>
          <a:p>
            <a:r>
              <a:rPr lang="en-GB" dirty="0"/>
              <a:t>		all on earth I lay aside.</a:t>
            </a:r>
            <a:endParaRPr lang="en-NZ" dirty="0"/>
          </a:p>
          <a:p>
            <a:r>
              <a:rPr lang="en-GB" dirty="0"/>
              <a:t>	Flesh and heart may fail, but ever</a:t>
            </a:r>
            <a:endParaRPr lang="en-NZ" dirty="0"/>
          </a:p>
          <a:p>
            <a:r>
              <a:rPr lang="en-GB" dirty="0"/>
              <a:t>		God my portion will abide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2957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61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2014-02-18T08:31:00Z</dcterms:created>
  <dcterms:modified xsi:type="dcterms:W3CDTF">2014-02-18T08:34:02Z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